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09" r:id="rId2"/>
    <p:sldId id="345" r:id="rId3"/>
    <p:sldId id="346" r:id="rId4"/>
    <p:sldId id="308" r:id="rId5"/>
    <p:sldId id="312" r:id="rId6"/>
    <p:sldId id="354" r:id="rId7"/>
    <p:sldId id="349" r:id="rId8"/>
    <p:sldId id="350" r:id="rId9"/>
    <p:sldId id="278" r:id="rId10"/>
    <p:sldId id="347" r:id="rId11"/>
    <p:sldId id="317" r:id="rId12"/>
    <p:sldId id="316" r:id="rId13"/>
    <p:sldId id="282" r:id="rId14"/>
    <p:sldId id="283" r:id="rId15"/>
    <p:sldId id="348" r:id="rId16"/>
    <p:sldId id="284" r:id="rId17"/>
    <p:sldId id="351" r:id="rId18"/>
    <p:sldId id="344" r:id="rId19"/>
    <p:sldId id="355" r:id="rId20"/>
    <p:sldId id="353" r:id="rId2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C75A3CBC-F490-1749-85E7-14AB4C557E87}">
          <p14:sldIdLst>
            <p14:sldId id="309"/>
            <p14:sldId id="345"/>
            <p14:sldId id="346"/>
            <p14:sldId id="308"/>
            <p14:sldId id="312"/>
            <p14:sldId id="354"/>
            <p14:sldId id="349"/>
            <p14:sldId id="350"/>
            <p14:sldId id="278"/>
            <p14:sldId id="347"/>
            <p14:sldId id="317"/>
            <p14:sldId id="316"/>
            <p14:sldId id="282"/>
            <p14:sldId id="283"/>
            <p14:sldId id="348"/>
            <p14:sldId id="284"/>
            <p14:sldId id="351"/>
            <p14:sldId id="344"/>
            <p14:sldId id="355"/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2E52"/>
    <a:srgbClr val="C8358B"/>
    <a:srgbClr val="F64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0"/>
    <p:restoredTop sz="92519"/>
  </p:normalViewPr>
  <p:slideViewPr>
    <p:cSldViewPr snapToGrid="0" snapToObjects="1">
      <p:cViewPr varScale="1">
        <p:scale>
          <a:sx n="94" d="100"/>
          <a:sy n="94" d="100"/>
        </p:scale>
        <p:origin x="84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E7D72-9D82-B345-92BE-9602BD09E10C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4CF8C-D223-2A45-9D6A-164A6DEF8F8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46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1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209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8665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226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637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524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30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264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80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631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597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6D828-1BE5-E949-94B6-B4FA3C24E6BD}" type="datetimeFigureOut">
              <a:rPr lang="nl-NL" smtClean="0"/>
              <a:t>15-11-2017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4BCF5-3FD9-9941-8A1C-E0900C86B7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354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microsoft.com/office/2007/relationships/hdphoto" Target="../media/hdphoto5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0companyfoto3zw.jpg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04931" y="1967061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000" b="1" dirty="0" smtClean="0">
                <a:solidFill>
                  <a:schemeClr val="bg1"/>
                </a:solidFill>
              </a:rPr>
              <a:t>50 Company</a:t>
            </a:r>
          </a:p>
          <a:p>
            <a:pPr algn="ctr"/>
            <a:r>
              <a:rPr lang="nl-NL" sz="5400" b="1" dirty="0">
                <a:solidFill>
                  <a:schemeClr val="bg1"/>
                </a:solidFill>
              </a:rPr>
              <a:t>A</a:t>
            </a:r>
            <a:r>
              <a:rPr lang="nl-NL" sz="5400" b="1" dirty="0" smtClean="0">
                <a:solidFill>
                  <a:schemeClr val="bg1"/>
                </a:solidFill>
              </a:rPr>
              <a:t> Dutch Best </a:t>
            </a:r>
            <a:r>
              <a:rPr lang="nl-NL" sz="5400" b="1" dirty="0" err="1">
                <a:solidFill>
                  <a:schemeClr val="bg1"/>
                </a:solidFill>
              </a:rPr>
              <a:t>P</a:t>
            </a:r>
            <a:r>
              <a:rPr lang="nl-NL" sz="5400" b="1" dirty="0" err="1" smtClean="0">
                <a:solidFill>
                  <a:schemeClr val="bg1"/>
                </a:solidFill>
              </a:rPr>
              <a:t>ractice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16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2" y="464949"/>
            <a:ext cx="8973518" cy="59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59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6-09-26 om 10.1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87" y="0"/>
            <a:ext cx="9287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5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25085" t="4597" r="14378" b="12069"/>
          <a:stretch/>
        </p:blipFill>
        <p:spPr>
          <a:xfrm>
            <a:off x="0" y="118534"/>
            <a:ext cx="2709333" cy="2455333"/>
          </a:xfrm>
          <a:prstGeom prst="rect">
            <a:avLst/>
          </a:prstGeom>
        </p:spPr>
      </p:pic>
      <p:pic>
        <p:nvPicPr>
          <p:cNvPr id="6" name="Afbeelding 5" descr="Schermafbeelding 2016-09-26 om 10.12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99" y="4148667"/>
            <a:ext cx="4875201" cy="2709333"/>
          </a:xfrm>
          <a:prstGeom prst="rect">
            <a:avLst/>
          </a:prstGeom>
        </p:spPr>
      </p:pic>
      <p:pic>
        <p:nvPicPr>
          <p:cNvPr id="7" name="Afbeelding 6" descr="Schermafbeelding 2016-09-26 om 10.15.2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r="13664"/>
          <a:stretch/>
        </p:blipFill>
        <p:spPr>
          <a:xfrm>
            <a:off x="2761227" y="2015067"/>
            <a:ext cx="3843867" cy="2133600"/>
          </a:xfrm>
          <a:prstGeom prst="rect">
            <a:avLst/>
          </a:prstGeom>
        </p:spPr>
      </p:pic>
      <p:pic>
        <p:nvPicPr>
          <p:cNvPr id="8" name="Afbeelding 7" descr="Schermafbeelding 2016-09-26 om 10.16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18534"/>
            <a:ext cx="3366594" cy="2116666"/>
          </a:xfrm>
          <a:prstGeom prst="rect">
            <a:avLst/>
          </a:prstGeom>
        </p:spPr>
      </p:pic>
      <p:pic>
        <p:nvPicPr>
          <p:cNvPr id="9" name="Afbeelding 8" descr="Schermafbeelding 2016-09-26 om 10.18.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3" y="4305300"/>
            <a:ext cx="3443140" cy="2315633"/>
          </a:xfrm>
          <a:prstGeom prst="rect">
            <a:avLst/>
          </a:prstGeom>
        </p:spPr>
      </p:pic>
      <p:pic>
        <p:nvPicPr>
          <p:cNvPr id="10" name="Afbeelding 9" descr="Schermafbeelding 2016-09-26 om 10.20.4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87" y="1126067"/>
            <a:ext cx="2858513" cy="2362200"/>
          </a:xfrm>
          <a:prstGeom prst="rect">
            <a:avLst/>
          </a:prstGeom>
        </p:spPr>
      </p:pic>
      <p:pic>
        <p:nvPicPr>
          <p:cNvPr id="11" name="Afbeelding 10" descr="Schermafbeelding 2016-09-26 om 10.21.45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r="15079" b="13028"/>
          <a:stretch/>
        </p:blipFill>
        <p:spPr>
          <a:xfrm>
            <a:off x="212366" y="2324100"/>
            <a:ext cx="2496967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86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2930" y="2852707"/>
            <a:ext cx="2466625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nl-NL" b="1" dirty="0" smtClean="0"/>
          </a:p>
          <a:p>
            <a:endParaRPr lang="nl-NL" b="1" dirty="0"/>
          </a:p>
          <a:p>
            <a:endParaRPr lang="nl-NL" b="1" dirty="0" smtClean="0"/>
          </a:p>
          <a:p>
            <a:endParaRPr lang="nl-NL" b="1" dirty="0"/>
          </a:p>
          <a:p>
            <a:pPr algn="ctr"/>
            <a:r>
              <a:rPr lang="nl-NL" sz="2400" b="1" dirty="0" err="1" smtClean="0"/>
              <a:t>learning</a:t>
            </a:r>
            <a:endParaRPr lang="nl-NL" sz="2400" b="1" dirty="0" smtClean="0"/>
          </a:p>
          <a:p>
            <a:pPr algn="ctr"/>
            <a:r>
              <a:rPr lang="nl-NL" sz="2400" dirty="0" smtClean="0"/>
              <a:t>(4-20 </a:t>
            </a:r>
            <a:r>
              <a:rPr lang="nl-NL" sz="2400" dirty="0" err="1" smtClean="0"/>
              <a:t>years</a:t>
            </a:r>
            <a:r>
              <a:rPr lang="nl-NL" sz="2400" dirty="0" smtClean="0"/>
              <a:t>)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3392147" y="2852707"/>
            <a:ext cx="2466625" cy="3046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nl-NL" b="1" dirty="0" smtClean="0"/>
          </a:p>
          <a:p>
            <a:endParaRPr lang="nl-NL" b="1" dirty="0"/>
          </a:p>
          <a:p>
            <a:endParaRPr lang="nl-NL" b="1" dirty="0" smtClean="0"/>
          </a:p>
          <a:p>
            <a:endParaRPr lang="nl-NL" b="1" dirty="0"/>
          </a:p>
          <a:p>
            <a:pPr algn="ctr"/>
            <a:r>
              <a:rPr lang="nl-NL" sz="2400" b="1" dirty="0" err="1" smtClean="0"/>
              <a:t>working</a:t>
            </a:r>
            <a:endParaRPr lang="nl-NL" sz="2400" b="1" dirty="0" smtClean="0"/>
          </a:p>
          <a:p>
            <a:pPr algn="ctr"/>
            <a:r>
              <a:rPr lang="nl-NL" sz="2400" dirty="0" smtClean="0"/>
              <a:t>(21-65 </a:t>
            </a:r>
            <a:r>
              <a:rPr lang="nl-NL" sz="2400" dirty="0" err="1" smtClean="0"/>
              <a:t>years</a:t>
            </a:r>
            <a:r>
              <a:rPr lang="nl-NL" sz="2400" dirty="0" smtClean="0"/>
              <a:t>)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</p:txBody>
      </p:sp>
      <p:sp>
        <p:nvSpPr>
          <p:cNvPr id="5" name="Tekstvak 4"/>
          <p:cNvSpPr txBox="1"/>
          <p:nvPr/>
        </p:nvSpPr>
        <p:spPr>
          <a:xfrm>
            <a:off x="6466224" y="2852707"/>
            <a:ext cx="2466625" cy="30469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nl-NL" b="1" dirty="0" smtClean="0"/>
          </a:p>
          <a:p>
            <a:endParaRPr lang="nl-NL" b="1" dirty="0"/>
          </a:p>
          <a:p>
            <a:endParaRPr lang="nl-NL" b="1" dirty="0" smtClean="0"/>
          </a:p>
          <a:p>
            <a:endParaRPr lang="nl-NL" b="1" dirty="0"/>
          </a:p>
          <a:p>
            <a:pPr algn="ctr"/>
            <a:r>
              <a:rPr lang="nl-NL" sz="2400" b="1" dirty="0" err="1" smtClean="0"/>
              <a:t>retirement</a:t>
            </a:r>
            <a:endParaRPr lang="nl-NL" sz="2400" b="1" dirty="0" smtClean="0"/>
          </a:p>
          <a:p>
            <a:pPr algn="ctr"/>
            <a:r>
              <a:rPr lang="nl-NL" sz="2400" dirty="0" smtClean="0"/>
              <a:t>(66-75 </a:t>
            </a:r>
            <a:r>
              <a:rPr lang="nl-NL" sz="2400" dirty="0" err="1" smtClean="0"/>
              <a:t>years</a:t>
            </a:r>
            <a:r>
              <a:rPr lang="nl-NL" sz="2400" dirty="0" smtClean="0"/>
              <a:t>)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</p:txBody>
      </p:sp>
      <p:sp>
        <p:nvSpPr>
          <p:cNvPr id="2" name="Tekstvak 1"/>
          <p:cNvSpPr txBox="1"/>
          <p:nvPr/>
        </p:nvSpPr>
        <p:spPr>
          <a:xfrm>
            <a:off x="312930" y="216269"/>
            <a:ext cx="6704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b="1" dirty="0" smtClean="0"/>
              <a:t>How </a:t>
            </a:r>
            <a:r>
              <a:rPr lang="nl-NL" sz="9600" b="1" dirty="0" err="1" smtClean="0"/>
              <a:t>it</a:t>
            </a:r>
            <a:r>
              <a:rPr lang="nl-NL" sz="9600" b="1" dirty="0" smtClean="0"/>
              <a:t> was…</a:t>
            </a:r>
            <a:endParaRPr lang="nl-NL" sz="9600" b="1" dirty="0"/>
          </a:p>
        </p:txBody>
      </p:sp>
    </p:spTree>
    <p:extLst>
      <p:ext uri="{BB962C8B-B14F-4D97-AF65-F5344CB8AC3E}">
        <p14:creationId xmlns:p14="http://schemas.microsoft.com/office/powerpoint/2010/main" val="373650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12930" y="2852707"/>
            <a:ext cx="2466625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nl-NL" b="1" dirty="0" smtClean="0"/>
          </a:p>
          <a:p>
            <a:endParaRPr lang="nl-NL" b="1" dirty="0"/>
          </a:p>
          <a:p>
            <a:endParaRPr lang="nl-NL" b="1" dirty="0"/>
          </a:p>
          <a:p>
            <a:pPr algn="ctr"/>
            <a:r>
              <a:rPr lang="nl-NL" sz="2400" b="1" dirty="0" err="1" smtClean="0"/>
              <a:t>learning</a:t>
            </a:r>
            <a:endParaRPr lang="nl-NL" sz="2400" b="1" dirty="0" smtClean="0"/>
          </a:p>
          <a:p>
            <a:pPr algn="ctr"/>
            <a:r>
              <a:rPr lang="nl-NL" sz="2400" dirty="0" smtClean="0"/>
              <a:t>(0-15 jaar)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3392147" y="2852707"/>
            <a:ext cx="2466625" cy="2677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nl-NL" b="1" dirty="0" smtClean="0"/>
          </a:p>
          <a:p>
            <a:endParaRPr lang="nl-NL" b="1" dirty="0"/>
          </a:p>
          <a:p>
            <a:pPr algn="ctr"/>
            <a:r>
              <a:rPr lang="nl-NL" sz="2400" b="1" dirty="0" err="1" smtClean="0"/>
              <a:t>learning</a:t>
            </a:r>
            <a:endParaRPr lang="nl-NL" sz="2400" b="1" dirty="0" smtClean="0"/>
          </a:p>
          <a:p>
            <a:pPr algn="ctr"/>
            <a:r>
              <a:rPr lang="nl-NL" sz="2400" b="1" dirty="0" err="1" smtClean="0"/>
              <a:t>working</a:t>
            </a:r>
            <a:endParaRPr lang="nl-NL" sz="2400" b="1" dirty="0" smtClean="0"/>
          </a:p>
          <a:p>
            <a:pPr algn="ctr"/>
            <a:r>
              <a:rPr lang="nl-NL" sz="2400" b="1" dirty="0" err="1" smtClean="0"/>
              <a:t>resting</a:t>
            </a:r>
            <a:endParaRPr lang="nl-NL" sz="2400" b="1" dirty="0" smtClean="0"/>
          </a:p>
          <a:p>
            <a:pPr algn="ctr"/>
            <a:r>
              <a:rPr lang="nl-NL" sz="2400" dirty="0" smtClean="0"/>
              <a:t>(15-70 jaar)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6466224" y="2852707"/>
            <a:ext cx="2466625" cy="276998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nl-NL" b="1" dirty="0" smtClean="0"/>
          </a:p>
          <a:p>
            <a:endParaRPr lang="nl-NL" b="1" dirty="0" smtClean="0"/>
          </a:p>
          <a:p>
            <a:endParaRPr lang="nl-NL" b="1" dirty="0"/>
          </a:p>
          <a:p>
            <a:pPr algn="ctr"/>
            <a:r>
              <a:rPr lang="nl-NL" sz="2400" b="1" dirty="0" err="1" smtClean="0"/>
              <a:t>retirement</a:t>
            </a:r>
            <a:endParaRPr lang="nl-NL" sz="2400" b="1" dirty="0" smtClean="0"/>
          </a:p>
          <a:p>
            <a:pPr algn="ctr"/>
            <a:r>
              <a:rPr lang="nl-NL" sz="2400" dirty="0" smtClean="0"/>
              <a:t>(70-95 jaar)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 smtClean="0"/>
          </a:p>
        </p:txBody>
      </p:sp>
      <p:sp>
        <p:nvSpPr>
          <p:cNvPr id="5" name="Tekstvak 4"/>
          <p:cNvSpPr txBox="1"/>
          <p:nvPr/>
        </p:nvSpPr>
        <p:spPr>
          <a:xfrm>
            <a:off x="312930" y="366673"/>
            <a:ext cx="54958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b="1" dirty="0" smtClean="0"/>
              <a:t>How </a:t>
            </a:r>
            <a:r>
              <a:rPr lang="nl-NL" sz="9600" b="1" dirty="0" err="1" smtClean="0"/>
              <a:t>it</a:t>
            </a:r>
            <a:r>
              <a:rPr lang="nl-NL" sz="9600" b="1" dirty="0" smtClean="0"/>
              <a:t> is…</a:t>
            </a:r>
            <a:endParaRPr lang="nl-NL" sz="9600" b="1" dirty="0"/>
          </a:p>
        </p:txBody>
      </p:sp>
    </p:spTree>
    <p:extLst>
      <p:ext uri="{BB962C8B-B14F-4D97-AF65-F5344CB8AC3E}">
        <p14:creationId xmlns:p14="http://schemas.microsoft.com/office/powerpoint/2010/main" val="37253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40963" y="185980"/>
            <a:ext cx="76497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0" b="1" dirty="0" smtClean="0"/>
              <a:t>The 50+ Question</a:t>
            </a:r>
            <a:endParaRPr lang="nl-NL" sz="8000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93" y="2213890"/>
            <a:ext cx="4703091" cy="39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6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65" y="1733958"/>
            <a:ext cx="7532611" cy="471333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267347" y="288283"/>
            <a:ext cx="45560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b="1" smtClean="0"/>
              <a:t>CHANGE</a:t>
            </a:r>
            <a:endParaRPr lang="nl-NL" sz="9600" b="1" dirty="0"/>
          </a:p>
        </p:txBody>
      </p:sp>
    </p:spTree>
    <p:extLst>
      <p:ext uri="{BB962C8B-B14F-4D97-AF65-F5344CB8AC3E}">
        <p14:creationId xmlns:p14="http://schemas.microsoft.com/office/powerpoint/2010/main" val="3375211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09966" y="201478"/>
            <a:ext cx="5642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b="1" dirty="0" smtClean="0"/>
              <a:t>OUR METHOD</a:t>
            </a:r>
            <a:endParaRPr lang="nl-NL" sz="7200" b="1" dirty="0"/>
          </a:p>
        </p:txBody>
      </p:sp>
      <p:pic>
        <p:nvPicPr>
          <p:cNvPr id="3" name="Afbeelding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3" y="1817240"/>
            <a:ext cx="2422842" cy="3901635"/>
          </a:xfrm>
          <a:prstGeom prst="rect">
            <a:avLst/>
          </a:prstGeom>
        </p:spPr>
      </p:pic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05" y="1817240"/>
            <a:ext cx="2450788" cy="3901635"/>
          </a:xfrm>
          <a:prstGeom prst="rect">
            <a:avLst/>
          </a:prstGeom>
        </p:spPr>
      </p:pic>
      <p:pic>
        <p:nvPicPr>
          <p:cNvPr id="5" name="Afbeelding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56" y="1817239"/>
            <a:ext cx="2462723" cy="390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3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806" y="2245624"/>
            <a:ext cx="3810000" cy="3810000"/>
          </a:xfrm>
          <a:prstGeom prst="rect">
            <a:avLst/>
          </a:prstGeom>
        </p:spPr>
      </p:pic>
      <p:cxnSp>
        <p:nvCxnSpPr>
          <p:cNvPr id="3" name="Rechte verbindingslijn 2"/>
          <p:cNvCxnSpPr/>
          <p:nvPr/>
        </p:nvCxnSpPr>
        <p:spPr>
          <a:xfrm flipV="1">
            <a:off x="2031509" y="2089154"/>
            <a:ext cx="5161181" cy="3966470"/>
          </a:xfrm>
          <a:prstGeom prst="line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3"/>
          <p:cNvCxnSpPr/>
          <p:nvPr/>
        </p:nvCxnSpPr>
        <p:spPr>
          <a:xfrm flipH="1" flipV="1">
            <a:off x="2259447" y="2089154"/>
            <a:ext cx="4623898" cy="4183991"/>
          </a:xfrm>
          <a:prstGeom prst="line">
            <a:avLst/>
          </a:prstGeom>
          <a:ln w="5715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kstvak 4"/>
          <p:cNvSpPr txBox="1"/>
          <p:nvPr/>
        </p:nvSpPr>
        <p:spPr>
          <a:xfrm>
            <a:off x="371475" y="257175"/>
            <a:ext cx="8186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 smtClean="0"/>
              <a:t>DE-LABELING</a:t>
            </a:r>
            <a:endParaRPr lang="nl-NL" sz="8000" b="1" dirty="0"/>
          </a:p>
        </p:txBody>
      </p:sp>
    </p:spTree>
    <p:extLst>
      <p:ext uri="{BB962C8B-B14F-4D97-AF65-F5344CB8AC3E}">
        <p14:creationId xmlns:p14="http://schemas.microsoft.com/office/powerpoint/2010/main" val="14621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882685" y="5021450"/>
            <a:ext cx="3874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/>
              <a:t>NETWORKING</a:t>
            </a:r>
          </a:p>
          <a:p>
            <a:pPr algn="ctr"/>
            <a:r>
              <a:rPr lang="nl-NL" sz="4400" b="1" dirty="0" smtClean="0"/>
              <a:t>80%</a:t>
            </a: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355935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2"/>
          <a:stretch/>
        </p:blipFill>
        <p:spPr>
          <a:xfrm>
            <a:off x="1" y="0"/>
            <a:ext cx="1937288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526222" y="309966"/>
            <a:ext cx="64162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 smtClean="0"/>
              <a:t>Anne-Marije </a:t>
            </a:r>
            <a:r>
              <a:rPr lang="nl-NL" sz="6000" b="1" dirty="0" err="1" smtClean="0"/>
              <a:t>Buckens</a:t>
            </a:r>
            <a:endParaRPr lang="nl-NL" sz="6000" b="1" dirty="0" smtClean="0"/>
          </a:p>
          <a:p>
            <a:endParaRPr lang="nl-NL" dirty="0"/>
          </a:p>
          <a:p>
            <a:r>
              <a:rPr lang="nl-NL" sz="3200" dirty="0" err="1" smtClean="0"/>
              <a:t>founder</a:t>
            </a:r>
            <a:r>
              <a:rPr lang="nl-NL" sz="3200" dirty="0" smtClean="0"/>
              <a:t> / </a:t>
            </a:r>
            <a:r>
              <a:rPr lang="nl-NL" sz="3200" dirty="0" err="1" smtClean="0"/>
              <a:t>owner</a:t>
            </a:r>
            <a:r>
              <a:rPr lang="nl-NL" sz="3200" dirty="0" smtClean="0"/>
              <a:t> 50 Company</a:t>
            </a:r>
          </a:p>
          <a:p>
            <a:endParaRPr lang="nl-NL" sz="3200" dirty="0" smtClean="0"/>
          </a:p>
          <a:p>
            <a:r>
              <a:rPr lang="nl-NL" sz="3200" dirty="0" smtClean="0"/>
              <a:t>expert in </a:t>
            </a:r>
            <a:r>
              <a:rPr lang="nl-NL" sz="3200" dirty="0" err="1" smtClean="0"/>
              <a:t>the</a:t>
            </a:r>
            <a:r>
              <a:rPr lang="nl-NL" sz="3200" dirty="0" smtClean="0"/>
              <a:t> field of </a:t>
            </a:r>
            <a:r>
              <a:rPr lang="nl-NL" sz="3200" dirty="0" err="1" smtClean="0"/>
              <a:t>aging</a:t>
            </a:r>
            <a:r>
              <a:rPr lang="nl-NL" sz="3200" dirty="0" smtClean="0"/>
              <a:t> </a:t>
            </a:r>
            <a:r>
              <a:rPr lang="nl-NL" sz="3200" dirty="0" err="1" smtClean="0"/>
              <a:t>workforce</a:t>
            </a:r>
            <a:r>
              <a:rPr lang="nl-NL" sz="3200" dirty="0" smtClean="0"/>
              <a:t> </a:t>
            </a:r>
            <a:r>
              <a:rPr lang="nl-NL" sz="3200" dirty="0" err="1" smtClean="0"/>
              <a:t>and</a:t>
            </a:r>
            <a:r>
              <a:rPr lang="nl-NL" sz="3200" dirty="0" smtClean="0"/>
              <a:t> </a:t>
            </a:r>
            <a:r>
              <a:rPr lang="nl-NL" sz="3200" dirty="0" err="1" smtClean="0"/>
              <a:t>sustainable</a:t>
            </a:r>
            <a:r>
              <a:rPr lang="nl-NL" sz="3200" dirty="0" smtClean="0"/>
              <a:t> </a:t>
            </a:r>
            <a:r>
              <a:rPr lang="nl-NL" sz="3200" dirty="0" err="1" smtClean="0"/>
              <a:t>work</a:t>
            </a:r>
            <a:endParaRPr lang="nl-NL" sz="3200" dirty="0" smtClean="0"/>
          </a:p>
          <a:p>
            <a:endParaRPr lang="nl-NL" sz="3200" dirty="0"/>
          </a:p>
          <a:p>
            <a:r>
              <a:rPr lang="nl-NL" sz="3200" dirty="0" smtClean="0"/>
              <a:t>annemarije@50company.nl</a:t>
            </a:r>
          </a:p>
          <a:p>
            <a:endParaRPr lang="nl-NL" sz="3200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885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788024" y="136308"/>
            <a:ext cx="41540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 b="1" dirty="0" smtClean="0"/>
              <a:t>EUROPEAN</a:t>
            </a:r>
          </a:p>
          <a:p>
            <a:pPr algn="r"/>
            <a:r>
              <a:rPr lang="nl-NL" sz="2800" b="1" dirty="0" smtClean="0">
                <a:solidFill>
                  <a:schemeClr val="bg1"/>
                </a:solidFill>
              </a:rPr>
              <a:t>TO DO LIST</a:t>
            </a:r>
            <a:endParaRPr lang="nl-NL" sz="2800" b="1" dirty="0" smtClean="0"/>
          </a:p>
          <a:p>
            <a:pPr algn="r"/>
            <a:endParaRPr lang="nl-NL" sz="2800" b="1" dirty="0"/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attention for changing </a:t>
            </a:r>
            <a:r>
              <a:rPr lang="en-US" sz="2000" dirty="0" err="1" smtClean="0"/>
              <a:t>labour</a:t>
            </a:r>
            <a:r>
              <a:rPr lang="en-US" sz="2000" dirty="0" smtClean="0"/>
              <a:t> market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life-long-learning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sustainable career planning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de-labeling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added value based recruitment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stop the negative imaging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5266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32" y="5661248"/>
            <a:ext cx="1222424" cy="100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9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99"/>
            <a:ext cx="3754034" cy="3916468"/>
          </a:xfrm>
          <a:prstGeom prst="rect">
            <a:avLst/>
          </a:prstGeom>
        </p:spPr>
      </p:pic>
      <p:pic>
        <p:nvPicPr>
          <p:cNvPr id="3" name="Afbeelding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7767"/>
            <a:ext cx="2061210" cy="1374140"/>
          </a:xfrm>
          <a:prstGeom prst="rect">
            <a:avLst/>
          </a:prstGeom>
        </p:spPr>
      </p:pic>
      <p:pic>
        <p:nvPicPr>
          <p:cNvPr id="4" name="Afbeelding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11" y="3947767"/>
            <a:ext cx="1692824" cy="13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5"/>
          <a:stretch/>
        </p:blipFill>
        <p:spPr>
          <a:xfrm>
            <a:off x="0" y="5137388"/>
            <a:ext cx="3754034" cy="172061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045058" y="449450"/>
            <a:ext cx="477347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 smtClean="0"/>
              <a:t>About</a:t>
            </a:r>
            <a:r>
              <a:rPr lang="nl-NL" sz="3200" b="1" dirty="0" smtClean="0"/>
              <a:t> 50 Company</a:t>
            </a:r>
          </a:p>
          <a:p>
            <a:endParaRPr lang="nl-NL" sz="2000" b="1" dirty="0" smtClean="0"/>
          </a:p>
          <a:p>
            <a:endParaRPr lang="nl-NL" sz="2000" b="1" dirty="0" smtClean="0"/>
          </a:p>
          <a:p>
            <a:pPr marL="342900" indent="-342900">
              <a:buFont typeface="Arial" charset="0"/>
              <a:buChar char="•"/>
            </a:pPr>
            <a:r>
              <a:rPr lang="nl-NL" sz="2000" dirty="0" smtClean="0"/>
              <a:t>Arnhem (The Netherlands)</a:t>
            </a:r>
          </a:p>
          <a:p>
            <a:pPr marL="342900" indent="-342900">
              <a:buFont typeface="Arial" charset="0"/>
              <a:buChar char="•"/>
            </a:pPr>
            <a:endParaRPr lang="nl-NL" sz="2000" dirty="0"/>
          </a:p>
          <a:p>
            <a:pPr marL="342900" indent="-342900">
              <a:buFont typeface="Arial" charset="0"/>
              <a:buChar char="•"/>
            </a:pPr>
            <a:r>
              <a:rPr lang="nl-NL" sz="2000" dirty="0" err="1" smtClean="0"/>
              <a:t>Since</a:t>
            </a:r>
            <a:r>
              <a:rPr lang="nl-NL" sz="2000" dirty="0" smtClean="0"/>
              <a:t> 2011</a:t>
            </a:r>
          </a:p>
          <a:p>
            <a:pPr marL="342900" indent="-342900">
              <a:buFont typeface="Arial" charset="0"/>
              <a:buChar char="•"/>
            </a:pPr>
            <a:endParaRPr lang="nl-NL" sz="2000" dirty="0"/>
          </a:p>
          <a:p>
            <a:pPr marL="342900" indent="-342900">
              <a:buFont typeface="Arial" charset="0"/>
              <a:buChar char="•"/>
            </a:pPr>
            <a:r>
              <a:rPr lang="nl-NL" sz="2000" dirty="0" smtClean="0"/>
              <a:t>Job Coaches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Recruiters</a:t>
            </a:r>
            <a:endParaRPr lang="nl-NL" sz="2000" dirty="0" smtClean="0"/>
          </a:p>
          <a:p>
            <a:pPr marL="342900" indent="-342900">
              <a:buFont typeface="Arial" charset="0"/>
              <a:buChar char="•"/>
            </a:pPr>
            <a:endParaRPr lang="nl-NL" sz="2000" dirty="0"/>
          </a:p>
          <a:p>
            <a:pPr marL="342900" indent="-342900">
              <a:buFont typeface="Arial" charset="0"/>
              <a:buChar char="•"/>
            </a:pPr>
            <a:r>
              <a:rPr lang="nl-NL" sz="2000" dirty="0" smtClean="0"/>
              <a:t>Network </a:t>
            </a:r>
            <a:r>
              <a:rPr lang="nl-NL" sz="2000" dirty="0" err="1" smtClean="0"/>
              <a:t>organisation</a:t>
            </a:r>
            <a:r>
              <a:rPr lang="nl-NL" sz="2000" dirty="0" smtClean="0"/>
              <a:t> </a:t>
            </a:r>
          </a:p>
          <a:p>
            <a:pPr marL="342900" indent="-342900">
              <a:buFont typeface="Arial" charset="0"/>
              <a:buChar char="•"/>
            </a:pPr>
            <a:endParaRPr lang="nl-NL" sz="2000" dirty="0"/>
          </a:p>
          <a:p>
            <a:pPr marL="342900" indent="-342900">
              <a:buFont typeface="Arial" charset="0"/>
              <a:buChar char="•"/>
            </a:pPr>
            <a:r>
              <a:rPr lang="nl-NL" sz="2000" dirty="0" err="1" smtClean="0"/>
              <a:t>Helped</a:t>
            </a:r>
            <a:r>
              <a:rPr lang="nl-NL" sz="2000" dirty="0" smtClean="0"/>
              <a:t> </a:t>
            </a:r>
            <a:r>
              <a:rPr lang="nl-NL" sz="2000" dirty="0" err="1" smtClean="0"/>
              <a:t>hundreds</a:t>
            </a:r>
            <a:r>
              <a:rPr lang="nl-NL" sz="2000" dirty="0" smtClean="0"/>
              <a:t> of </a:t>
            </a:r>
            <a:r>
              <a:rPr lang="nl-NL" sz="2000" dirty="0" err="1" smtClean="0"/>
              <a:t>people</a:t>
            </a:r>
            <a:r>
              <a:rPr lang="nl-NL" sz="2000" dirty="0" smtClean="0"/>
              <a:t> over 50 back </a:t>
            </a:r>
            <a:r>
              <a:rPr lang="nl-NL" sz="2000" dirty="0" err="1" smtClean="0"/>
              <a:t>to</a:t>
            </a:r>
            <a:r>
              <a:rPr lang="nl-NL" sz="2000" dirty="0" smtClean="0"/>
              <a:t> </a:t>
            </a:r>
            <a:r>
              <a:rPr lang="nl-NL" sz="2000" dirty="0" err="1" smtClean="0"/>
              <a:t>work</a:t>
            </a:r>
            <a:r>
              <a:rPr lang="nl-NL" sz="2000" dirty="0" smtClean="0"/>
              <a:t> </a:t>
            </a:r>
            <a:endParaRPr lang="nl-NL" sz="2000" dirty="0"/>
          </a:p>
          <a:p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05220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0companyfoto1zw.jpg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03"/>
          <a:stretch/>
        </p:blipFill>
        <p:spPr>
          <a:xfrm>
            <a:off x="0" y="-12324"/>
            <a:ext cx="4667250" cy="6870324"/>
          </a:xfrm>
          <a:prstGeom prst="rect">
            <a:avLst/>
          </a:prstGeom>
        </p:spPr>
      </p:pic>
      <p:pic>
        <p:nvPicPr>
          <p:cNvPr id="3" name="Afbeelding 2" descr="50company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24" y="5429250"/>
            <a:ext cx="1585975" cy="130175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667250" y="0"/>
            <a:ext cx="3873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/>
              <a:t>50 Company</a:t>
            </a:r>
          </a:p>
          <a:p>
            <a:r>
              <a:rPr lang="nl-NL" sz="2800" b="1" dirty="0" err="1" smtClean="0"/>
              <a:t>career</a:t>
            </a:r>
            <a:r>
              <a:rPr lang="nl-NL" sz="2800" b="1" dirty="0" smtClean="0"/>
              <a:t> agency </a:t>
            </a:r>
            <a:r>
              <a:rPr lang="nl-NL" sz="2800" b="1" dirty="0" err="1" smtClean="0"/>
              <a:t>for</a:t>
            </a:r>
            <a:endParaRPr lang="nl-NL" sz="2800" b="1" dirty="0" smtClean="0"/>
          </a:p>
          <a:p>
            <a:r>
              <a:rPr lang="nl-NL" sz="2800" b="1" dirty="0" err="1" smtClean="0"/>
              <a:t>people</a:t>
            </a:r>
            <a:r>
              <a:rPr lang="nl-NL" sz="2800" b="1" dirty="0" smtClean="0"/>
              <a:t> over 50</a:t>
            </a:r>
            <a:endParaRPr lang="nl-NL" sz="2800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4905375" y="1631216"/>
            <a:ext cx="33972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 dirty="0" err="1" smtClean="0"/>
              <a:t>career</a:t>
            </a:r>
            <a:r>
              <a:rPr lang="nl-NL" sz="2400" dirty="0" smtClean="0"/>
              <a:t> </a:t>
            </a:r>
            <a:r>
              <a:rPr lang="nl-NL" sz="2400" dirty="0" err="1" smtClean="0"/>
              <a:t>advice</a:t>
            </a:r>
            <a:endParaRPr lang="nl-NL" sz="2400" dirty="0" smtClean="0"/>
          </a:p>
          <a:p>
            <a:pPr marL="285750" indent="-285750">
              <a:buFont typeface="Arial"/>
              <a:buChar char="•"/>
            </a:pPr>
            <a:r>
              <a:rPr lang="nl-NL" sz="2400" dirty="0" smtClean="0"/>
              <a:t>outplacement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 smtClean="0"/>
              <a:t>workshops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 err="1" smtClean="0"/>
              <a:t>network</a:t>
            </a:r>
            <a:endParaRPr lang="nl-NL" sz="2400" dirty="0" smtClean="0"/>
          </a:p>
          <a:p>
            <a:pPr marL="285750" indent="-285750">
              <a:buFont typeface="Arial"/>
              <a:buChar char="•"/>
            </a:pPr>
            <a:r>
              <a:rPr lang="nl-NL" sz="2400" dirty="0" err="1" smtClean="0"/>
              <a:t>mediation</a:t>
            </a:r>
            <a:endParaRPr lang="nl-NL" sz="2400" dirty="0" smtClean="0"/>
          </a:p>
          <a:p>
            <a:pPr marL="285750" indent="-285750">
              <a:buFont typeface="Arial"/>
              <a:buChar char="•"/>
            </a:pPr>
            <a:r>
              <a:rPr lang="nl-NL" sz="2400" dirty="0" smtClean="0"/>
              <a:t>recruitment</a:t>
            </a:r>
            <a:endParaRPr lang="nl-NL" sz="2400" dirty="0"/>
          </a:p>
          <a:p>
            <a:pPr marL="285750" indent="-285750">
              <a:buFont typeface="Arial"/>
              <a:buChar char="•"/>
            </a:pPr>
            <a:r>
              <a:rPr lang="nl-NL" sz="2400" dirty="0" err="1" smtClean="0"/>
              <a:t>aging</a:t>
            </a:r>
            <a:r>
              <a:rPr lang="nl-NL" sz="2400" dirty="0" smtClean="0"/>
              <a:t> </a:t>
            </a:r>
            <a:r>
              <a:rPr lang="nl-NL" sz="2400" dirty="0" err="1" smtClean="0"/>
              <a:t>workforce</a:t>
            </a:r>
            <a:endParaRPr lang="nl-NL" sz="2400" dirty="0"/>
          </a:p>
          <a:p>
            <a:pPr marL="285750" indent="-285750">
              <a:buFont typeface="Arial"/>
              <a:buChar char="•"/>
            </a:pPr>
            <a:r>
              <a:rPr lang="nl-NL" sz="2400" dirty="0" err="1" smtClean="0"/>
              <a:t>sustainable</a:t>
            </a:r>
            <a:r>
              <a:rPr lang="nl-NL" sz="2400" dirty="0" smtClean="0"/>
              <a:t> </a:t>
            </a:r>
            <a:r>
              <a:rPr lang="nl-NL" sz="2400" dirty="0" err="1" smtClean="0"/>
              <a:t>labour</a:t>
            </a:r>
            <a:r>
              <a:rPr lang="nl-NL" sz="2400" dirty="0" smtClean="0"/>
              <a:t> </a:t>
            </a:r>
            <a:r>
              <a:rPr lang="nl-NL" sz="2400" dirty="0" err="1" smtClean="0"/>
              <a:t>participation</a:t>
            </a:r>
            <a:endParaRPr lang="nl-NL" sz="2400" dirty="0" smtClean="0"/>
          </a:p>
          <a:p>
            <a:pPr marL="285750" indent="-285750">
              <a:buFont typeface="Arial"/>
              <a:buChar char="•"/>
            </a:pPr>
            <a:r>
              <a:rPr lang="nl-NL" sz="2400" dirty="0" err="1" smtClean="0"/>
              <a:t>internationa</a:t>
            </a:r>
            <a:r>
              <a:rPr lang="nl-NL" sz="2400" dirty="0" smtClean="0"/>
              <a:t> </a:t>
            </a:r>
            <a:r>
              <a:rPr lang="nl-NL" sz="2400" dirty="0" err="1" smtClean="0"/>
              <a:t>labour</a:t>
            </a:r>
            <a:r>
              <a:rPr lang="nl-NL" sz="2400" dirty="0" smtClean="0"/>
              <a:t> market </a:t>
            </a:r>
            <a:r>
              <a:rPr lang="nl-NL" sz="2400" dirty="0" err="1" smtClean="0"/>
              <a:t>projects</a:t>
            </a:r>
            <a:r>
              <a:rPr lang="nl-NL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620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-11625" y="9904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 smtClean="0"/>
              <a:t>The Big 50+ </a:t>
            </a:r>
            <a:r>
              <a:rPr lang="nl-NL" sz="6000" b="1" dirty="0" err="1" smtClean="0"/>
              <a:t>Workbook</a:t>
            </a:r>
            <a:endParaRPr lang="nl-NL" sz="6000" b="1" dirty="0"/>
          </a:p>
        </p:txBody>
      </p:sp>
      <p:pic>
        <p:nvPicPr>
          <p:cNvPr id="3" name="Afbeelding 2" descr="50 PLUS WERKBOEK omslag 3D H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11905" r="10039" b="17347"/>
          <a:stretch/>
        </p:blipFill>
        <p:spPr>
          <a:xfrm>
            <a:off x="3190876" y="1238250"/>
            <a:ext cx="2738998" cy="3538582"/>
          </a:xfrm>
          <a:prstGeom prst="rect">
            <a:avLst/>
          </a:prstGeom>
        </p:spPr>
      </p:pic>
      <p:pic>
        <p:nvPicPr>
          <p:cNvPr id="4" name="Afbeelding 3" descr="Schermafbeelding 2016-04-11 om 11.24.39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17" r="20493"/>
          <a:stretch/>
        </p:blipFill>
        <p:spPr>
          <a:xfrm>
            <a:off x="4191000" y="5253863"/>
            <a:ext cx="1238250" cy="1604136"/>
          </a:xfrm>
          <a:prstGeom prst="rect">
            <a:avLst/>
          </a:prstGeom>
        </p:spPr>
      </p:pic>
      <p:pic>
        <p:nvPicPr>
          <p:cNvPr id="5" name="Afbeelding 4" descr="Schermafbeelding 2015-11-25 om 13.43.44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36" y="5247549"/>
            <a:ext cx="1225964" cy="1610450"/>
          </a:xfrm>
          <a:prstGeom prst="rect">
            <a:avLst/>
          </a:prstGeom>
        </p:spPr>
      </p:pic>
      <p:pic>
        <p:nvPicPr>
          <p:cNvPr id="6" name="Afbeelding 5" descr="Schermafbeelding 2015-11-25 om 14.23.10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5261273"/>
            <a:ext cx="1191222" cy="1596727"/>
          </a:xfrm>
          <a:prstGeom prst="rect">
            <a:avLst/>
          </a:prstGeom>
        </p:spPr>
      </p:pic>
      <p:pic>
        <p:nvPicPr>
          <p:cNvPr id="7" name="Afbeelding 6" descr="Schermafbeelding 2016-04-11 om 11.27.30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72" y="5247549"/>
            <a:ext cx="1297564" cy="1610451"/>
          </a:xfrm>
          <a:prstGeom prst="rect">
            <a:avLst/>
          </a:prstGeom>
        </p:spPr>
      </p:pic>
      <p:pic>
        <p:nvPicPr>
          <p:cNvPr id="8" name="Afbeelding 7" descr="Schermafbeelding 2016-04-11 om 11.29.01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43" y="5014196"/>
            <a:ext cx="1436332" cy="1843803"/>
          </a:xfrm>
          <a:prstGeom prst="rect">
            <a:avLst/>
          </a:prstGeom>
        </p:spPr>
      </p:pic>
      <p:pic>
        <p:nvPicPr>
          <p:cNvPr id="9" name="Afbeelding 8" descr="Schermafbeelding 2016-04-11 om 11.29.2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75" y="5226575"/>
            <a:ext cx="1254125" cy="1665478"/>
          </a:xfrm>
          <a:prstGeom prst="rect">
            <a:avLst/>
          </a:prstGeom>
        </p:spPr>
      </p:pic>
      <p:pic>
        <p:nvPicPr>
          <p:cNvPr id="10" name="Afbeelding 9" descr="Lynda1.pn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274"/>
            <a:ext cx="1776944" cy="159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98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132" cy="341588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880"/>
            <a:ext cx="5046628" cy="344211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00" y="3415879"/>
            <a:ext cx="4760975" cy="344212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79" y="0"/>
            <a:ext cx="4730219" cy="342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14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47972" y="-5417"/>
            <a:ext cx="3640740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0" b="1" dirty="0" err="1" smtClean="0"/>
              <a:t>Let’s</a:t>
            </a:r>
            <a:r>
              <a:rPr lang="nl-NL" sz="11000" b="1" dirty="0" smtClean="0"/>
              <a:t> </a:t>
            </a:r>
          </a:p>
          <a:p>
            <a:r>
              <a:rPr lang="nl-NL" sz="11000" b="1" dirty="0" smtClean="0"/>
              <a:t>talk</a:t>
            </a:r>
          </a:p>
          <a:p>
            <a:r>
              <a:rPr lang="nl-NL" sz="11000" b="1" dirty="0" err="1" smtClean="0"/>
              <a:t>about</a:t>
            </a:r>
            <a:endParaRPr lang="nl-NL" sz="11000" b="1" dirty="0" smtClean="0"/>
          </a:p>
          <a:p>
            <a:r>
              <a:rPr lang="nl-NL" sz="11000" b="1" dirty="0" smtClean="0"/>
              <a:t>50+</a:t>
            </a:r>
            <a:endParaRPr lang="nl-NL" sz="11000" b="1" dirty="0"/>
          </a:p>
        </p:txBody>
      </p:sp>
    </p:spTree>
    <p:extLst>
      <p:ext uri="{BB962C8B-B14F-4D97-AF65-F5344CB8AC3E}">
        <p14:creationId xmlns:p14="http://schemas.microsoft.com/office/powerpoint/2010/main" val="114408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11444" y="588936"/>
            <a:ext cx="337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 err="1" smtClean="0"/>
              <a:t>Not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the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problem</a:t>
            </a:r>
            <a:endParaRPr lang="nl-NL" sz="3600" b="1" dirty="0"/>
          </a:p>
        </p:txBody>
      </p:sp>
      <p:sp>
        <p:nvSpPr>
          <p:cNvPr id="3" name="Tekstvak 2"/>
          <p:cNvSpPr txBox="1"/>
          <p:nvPr/>
        </p:nvSpPr>
        <p:spPr>
          <a:xfrm>
            <a:off x="4866468" y="630834"/>
            <a:ext cx="2620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 smtClean="0"/>
              <a:t>The </a:t>
            </a:r>
            <a:r>
              <a:rPr lang="nl-NL" sz="3600" b="1" dirty="0" err="1" smtClean="0"/>
              <a:t>Problem</a:t>
            </a:r>
            <a:endParaRPr lang="nl-NL" sz="36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12415"/>
          <a:stretch/>
        </p:blipFill>
        <p:spPr>
          <a:xfrm>
            <a:off x="4866468" y="2162557"/>
            <a:ext cx="4078647" cy="28909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5" y="2092271"/>
            <a:ext cx="4438431" cy="296126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32475" y="5069034"/>
            <a:ext cx="443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/>
              <a:t>the</a:t>
            </a:r>
            <a:r>
              <a:rPr lang="nl-NL" b="1" dirty="0" smtClean="0"/>
              <a:t> market</a:t>
            </a:r>
            <a:r>
              <a:rPr lang="nl-NL" b="1" dirty="0"/>
              <a:t> </a:t>
            </a:r>
            <a:r>
              <a:rPr lang="nl-NL" b="1" dirty="0" smtClean="0"/>
              <a:t>or </a:t>
            </a:r>
            <a:r>
              <a:rPr lang="nl-NL" b="1" dirty="0" err="1" smtClean="0"/>
              <a:t>employers</a:t>
            </a:r>
            <a:endParaRPr lang="nl-NL" b="1" dirty="0" smtClean="0"/>
          </a:p>
        </p:txBody>
      </p:sp>
      <p:sp>
        <p:nvSpPr>
          <p:cNvPr id="7" name="Tekstvak 6"/>
          <p:cNvSpPr txBox="1"/>
          <p:nvPr/>
        </p:nvSpPr>
        <p:spPr>
          <a:xfrm>
            <a:off x="4866468" y="5053536"/>
            <a:ext cx="443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imaging</a:t>
            </a:r>
          </a:p>
        </p:txBody>
      </p:sp>
    </p:spTree>
    <p:extLst>
      <p:ext uri="{BB962C8B-B14F-4D97-AF65-F5344CB8AC3E}">
        <p14:creationId xmlns:p14="http://schemas.microsoft.com/office/powerpoint/2010/main" val="93669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298200"/>
            <a:ext cx="9304774" cy="6203183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-160774" y="298200"/>
            <a:ext cx="925016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0" b="1" dirty="0" smtClean="0"/>
              <a:t>The</a:t>
            </a:r>
          </a:p>
          <a:p>
            <a:r>
              <a:rPr lang="nl-NL" sz="12000" b="1" dirty="0" err="1" smtClean="0"/>
              <a:t>changing</a:t>
            </a:r>
            <a:endParaRPr lang="nl-NL" sz="12000" b="1" dirty="0" smtClean="0"/>
          </a:p>
          <a:p>
            <a:r>
              <a:rPr lang="nl-NL" sz="12000" b="1" dirty="0" err="1" smtClean="0"/>
              <a:t>labour</a:t>
            </a:r>
            <a:r>
              <a:rPr lang="nl-NL" sz="12000" b="1" dirty="0" smtClean="0"/>
              <a:t> market</a:t>
            </a:r>
          </a:p>
        </p:txBody>
      </p:sp>
    </p:spTree>
    <p:extLst>
      <p:ext uri="{BB962C8B-B14F-4D97-AF65-F5344CB8AC3E}">
        <p14:creationId xmlns:p14="http://schemas.microsoft.com/office/powerpoint/2010/main" val="900460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Zwart .thmx</Template>
  <TotalTime>2675</TotalTime>
  <Words>170</Words>
  <Application>Microsoft Office PowerPoint</Application>
  <PresentationFormat>Diavetítés a képernyőre (4:3 oldalarány)</PresentationFormat>
  <Paragraphs>106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Office-thema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50 Company</dc:creator>
  <cp:lastModifiedBy>Andrea</cp:lastModifiedBy>
  <cp:revision>125</cp:revision>
  <dcterms:created xsi:type="dcterms:W3CDTF">2015-11-25T12:06:31Z</dcterms:created>
  <dcterms:modified xsi:type="dcterms:W3CDTF">2017-11-15T16:50:18Z</dcterms:modified>
</cp:coreProperties>
</file>