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65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69A1F-7F61-45FE-BB2A-5ED55DB054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30EBC6-8233-42B6-B9B4-B9952574D6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3B057E-17B5-4951-839C-21D2186CB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C25D7-3AF8-465F-BF29-042988A20A85}" type="datetimeFigureOut">
              <a:rPr lang="en-GB" smtClean="0"/>
              <a:t>14/11/2017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C5943D-65BB-4267-953D-7866F9263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E3CA9-B751-4255-AA3B-7358F15F4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0F137-0553-44BD-9EA0-37A3D16419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374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227B8-E3E3-4841-9E61-F19EDF24F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ED393C-1A63-488C-A9B5-2594F27AD2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7C157D-B760-49AB-B7DF-4F60C07ED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C25D7-3AF8-465F-BF29-042988A20A85}" type="datetimeFigureOut">
              <a:rPr lang="en-GB" smtClean="0"/>
              <a:t>14/11/2017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BB447-B09E-4260-8837-6EEE2C97B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5C6A2-E422-4385-95CB-E2D817C27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0F137-0553-44BD-9EA0-37A3D16419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304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885926-8293-4101-B730-684E39A44B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5E3FC0-275D-48B9-A12D-8382FD6F7B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6A77BA-D265-45CA-82F2-40215BCE7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C25D7-3AF8-465F-BF29-042988A20A85}" type="datetimeFigureOut">
              <a:rPr lang="en-GB" smtClean="0"/>
              <a:t>14/11/2017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AAA647-69E7-4CCB-B590-EB4CF42F3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148239-CCB9-4F74-BB37-34408EA64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0F137-0553-44BD-9EA0-37A3D16419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208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9F270-8A69-4663-A8C6-36A507C93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7A5C1-4F65-4642-B84D-287CEA5C0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62AFA-ABC5-46DB-999B-915FA8902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C25D7-3AF8-465F-BF29-042988A20A85}" type="datetimeFigureOut">
              <a:rPr lang="en-GB" smtClean="0"/>
              <a:t>14/11/2017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C1C6BD-C928-4F80-B151-5E0CB1847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9E84E4-9F60-45A1-828C-AB5B62940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0F137-0553-44BD-9EA0-37A3D16419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39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525A0-295B-4FF2-B813-A930563A0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DD9E21-0DEA-49AB-B93F-FEADF3EA00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B7364-18B2-4F06-8BEC-D42DD7BB7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C25D7-3AF8-465F-BF29-042988A20A85}" type="datetimeFigureOut">
              <a:rPr lang="en-GB" smtClean="0"/>
              <a:t>14/11/2017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7B8C0-85AF-4AB1-AA87-3890D4B8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6C4DBC-ECCA-4EB8-BF20-D85B3A233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0F137-0553-44BD-9EA0-37A3D16419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524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08355-A730-4A6D-A9EF-58199FFC6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70A44-3CF0-4F3C-B0DD-9770973432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7C7988-E340-45C7-9278-6BCEFC51D2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C29A6F-33A9-457E-9238-E08775460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C25D7-3AF8-465F-BF29-042988A20A85}" type="datetimeFigureOut">
              <a:rPr lang="en-GB" smtClean="0"/>
              <a:t>14/11/2017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229E9C-C135-4126-A647-89E58E479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FB348A-CEF2-4FCA-BFF2-1B0790B7F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0F137-0553-44BD-9EA0-37A3D16419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640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D9102-22C7-4CFC-922C-E7E1FF8E4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254FE2-1FD5-4B7A-AF8F-7E486362C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4EE5F5-9E38-44A3-94AA-43596EC63E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0DF17E-CA1C-4A9B-B7E4-8E59F7FDF5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3AD94A-176D-4B9D-9874-8798854594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404827-19BD-4094-A166-9F1F914CB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C25D7-3AF8-465F-BF29-042988A20A85}" type="datetimeFigureOut">
              <a:rPr lang="en-GB" smtClean="0"/>
              <a:t>14/11/2017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86F83A-2ECD-4D85-9E94-3B823FE6C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EC70D-7C25-460B-AB0B-FE66BD1C2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0F137-0553-44BD-9EA0-37A3D16419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193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84C94-1B36-47D7-90D3-CF94BDF35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0170D6-F3F0-42C2-886E-E524917E9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C25D7-3AF8-465F-BF29-042988A20A85}" type="datetimeFigureOut">
              <a:rPr lang="en-GB" smtClean="0"/>
              <a:t>14/11/2017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4DDAE1-2351-47D8-993A-377540BD9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496859-C6C4-4E30-B5C9-FA4E2F316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0F137-0553-44BD-9EA0-37A3D16419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864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747E5C-8ACF-4901-890A-A98D6BFB4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C25D7-3AF8-465F-BF29-042988A20A85}" type="datetimeFigureOut">
              <a:rPr lang="en-GB" smtClean="0"/>
              <a:t>14/11/2017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688469-DB00-4F1F-8AB3-DBBACB451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EC6D4D-2282-48AA-988C-222AB40F8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0F137-0553-44BD-9EA0-37A3D16419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562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1F1B7-2BB5-431D-9CF6-32DB3639C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A5D9A-6170-451C-A377-8E8A6E5EC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EEA3C6-ADBD-451E-927E-BD078174C2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DE0651-1054-4374-A1AA-4E73E75DE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C25D7-3AF8-465F-BF29-042988A20A85}" type="datetimeFigureOut">
              <a:rPr lang="en-GB" smtClean="0"/>
              <a:t>14/11/2017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6941E0-E715-4BBD-8B42-71593A809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FA03C7-C7E8-43E4-8D4E-452DD28F8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0F137-0553-44BD-9EA0-37A3D16419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731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5A0FB-572D-4A49-83F8-1BCC2B8DA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43E2E1-5B59-4DEC-8D9B-0FC7970FFA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C7FEB1-4B88-426B-9FD2-7F1E770EB8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C4C9C3-1DD0-4F4F-ABE6-190EB1C70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C25D7-3AF8-465F-BF29-042988A20A85}" type="datetimeFigureOut">
              <a:rPr lang="en-GB" smtClean="0"/>
              <a:t>14/11/2017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0D06B6-20F4-47FE-A923-B0C07A3E0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BA9E51-DBDF-49BD-BBBD-4724A8230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0F137-0553-44BD-9EA0-37A3D16419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601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9F702C-A244-408A-BB0D-0E4068F58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4DB2A3-5BF0-429D-B5EF-16D230D27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B83C8-ED72-4970-948E-4DB27BCFB1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C25D7-3AF8-465F-BF29-042988A20A85}" type="datetimeFigureOut">
              <a:rPr lang="en-GB" smtClean="0"/>
              <a:t>14/11/2017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CAAC64-3D81-494B-A505-02637A365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796692-2090-4E19-A891-383F102139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0F137-0553-44BD-9EA0-37A3D16419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269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CF391-B0D5-4EF3-9C56-C052454A1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Generaci</a:t>
            </a:r>
            <a:r>
              <a:rPr lang="hu-HU" dirty="0"/>
              <a:t>ók a családban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260EE51-C694-48FF-912C-13663ACF18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67" y="0"/>
            <a:ext cx="12192000" cy="7819378"/>
          </a:xfrm>
        </p:spPr>
      </p:pic>
    </p:spTree>
    <p:extLst>
      <p:ext uri="{BB962C8B-B14F-4D97-AF65-F5344CB8AC3E}">
        <p14:creationId xmlns:p14="http://schemas.microsoft.com/office/powerpoint/2010/main" val="2019003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91F9492-E1E8-48C3-9F76-B2F0477464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526" y="-105309"/>
            <a:ext cx="5298675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A8C67BE-8AC6-40F6-9A8F-D0F4717A66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-108382"/>
            <a:ext cx="5715798" cy="666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306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1484</TotalTime>
  <Words>4</Words>
  <Application>Microsoft Office PowerPoint</Application>
  <PresentationFormat>Widescreen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Generaciók a családban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Luca Szegletes</dc:creator>
  <cp:lastModifiedBy>Luca Szegletes</cp:lastModifiedBy>
  <cp:revision>10</cp:revision>
  <dcterms:created xsi:type="dcterms:W3CDTF">2017-11-14T09:55:54Z</dcterms:created>
  <dcterms:modified xsi:type="dcterms:W3CDTF">2017-11-15T10:40:42Z</dcterms:modified>
</cp:coreProperties>
</file>