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3" r:id="rId4"/>
    <p:sldId id="276" r:id="rId5"/>
    <p:sldId id="274" r:id="rId6"/>
    <p:sldId id="275" r:id="rId7"/>
    <p:sldId id="269" r:id="rId8"/>
    <p:sldId id="277" r:id="rId9"/>
    <p:sldId id="270" r:id="rId10"/>
    <p:sldId id="26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59" r:id="rId20"/>
    <p:sldId id="294" r:id="rId21"/>
    <p:sldId id="258" r:id="rId22"/>
    <p:sldId id="293" r:id="rId23"/>
    <p:sldId id="264" r:id="rId24"/>
    <p:sldId id="295" r:id="rId25"/>
    <p:sldId id="296" r:id="rId26"/>
    <p:sldId id="279" r:id="rId27"/>
    <p:sldId id="297" r:id="rId28"/>
    <p:sldId id="298" r:id="rId29"/>
    <p:sldId id="299" r:id="rId30"/>
    <p:sldId id="283" r:id="rId31"/>
    <p:sldId id="281" r:id="rId32"/>
    <p:sldId id="282" r:id="rId33"/>
    <p:sldId id="284" r:id="rId34"/>
    <p:sldId id="262" r:id="rId35"/>
    <p:sldId id="300" r:id="rId3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Világos stílus 2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56272"/>
  </p:normalViewPr>
  <p:slideViewPr>
    <p:cSldViewPr snapToGrid="0" snapToObjects="1">
      <p:cViewPr>
        <p:scale>
          <a:sx n="69" d="100"/>
          <a:sy n="69" d="100"/>
        </p:scale>
        <p:origin x="30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C3EF0-F7A8-E440-938F-F5D194585A6A}" type="doc">
      <dgm:prSet loTypeId="urn:microsoft.com/office/officeart/2005/8/layout/defaul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1D20E54E-7727-1C49-90B5-68CF262DF1D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1" i="0" dirty="0" smtClean="0">
              <a:latin typeface="Avenir Heavy" charset="0"/>
              <a:ea typeface="Avenir Heavy" charset="0"/>
              <a:cs typeface="Avenir Heavy" charset="0"/>
            </a:rPr>
            <a:t>Iparágak átalakulása</a:t>
          </a:r>
          <a:endParaRPr lang="hu-HU" sz="40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CAA1F457-39A0-634D-A514-BAA2950DFD78}" type="parTrans" cxnId="{B0894A88-55AF-D842-BC21-5D94F8FBAEF7}">
      <dgm:prSet/>
      <dgm:spPr/>
      <dgm:t>
        <a:bodyPr/>
        <a:lstStyle/>
        <a:p>
          <a:endParaRPr lang="hu-HU"/>
        </a:p>
      </dgm:t>
    </dgm:pt>
    <dgm:pt modelId="{F3B1000F-A24C-624B-9445-F1BBED4F4C3C}" type="sibTrans" cxnId="{B0894A88-55AF-D842-BC21-5D94F8FBAEF7}">
      <dgm:prSet/>
      <dgm:spPr/>
      <dgm:t>
        <a:bodyPr/>
        <a:lstStyle/>
        <a:p>
          <a:endParaRPr lang="hu-HU"/>
        </a:p>
      </dgm:t>
    </dgm:pt>
    <dgm:pt modelId="{4E9EF931-E28D-DB45-9973-54A13BA0742A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Az emberi lét átalakulása</a:t>
          </a:r>
          <a:endParaRPr lang="hu-HU" dirty="0"/>
        </a:p>
      </dgm:t>
    </dgm:pt>
    <dgm:pt modelId="{812721A4-95C2-2C45-9765-180A95A76797}" type="parTrans" cxnId="{2D591CF7-E9C9-A84F-A461-C69408895317}">
      <dgm:prSet/>
      <dgm:spPr/>
      <dgm:t>
        <a:bodyPr/>
        <a:lstStyle/>
        <a:p>
          <a:endParaRPr lang="hu-HU"/>
        </a:p>
      </dgm:t>
    </dgm:pt>
    <dgm:pt modelId="{09542317-963B-3F44-80EA-0EB3C66B5B0A}" type="sibTrans" cxnId="{2D591CF7-E9C9-A84F-A461-C69408895317}">
      <dgm:prSet/>
      <dgm:spPr/>
      <dgm:t>
        <a:bodyPr/>
        <a:lstStyle/>
        <a:p>
          <a:endParaRPr lang="hu-HU"/>
        </a:p>
      </dgm:t>
    </dgm:pt>
    <dgm:pt modelId="{53DCCF27-CE96-AC43-A74F-F61FD5989C27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Konstans online jelenlét</a:t>
          </a:r>
          <a:endParaRPr lang="hu-HU" dirty="0"/>
        </a:p>
      </dgm:t>
    </dgm:pt>
    <dgm:pt modelId="{D331B82E-C446-8C4B-AC8C-13D0B8C6BEA8}" type="parTrans" cxnId="{0FB55B4E-3115-FE43-B082-58F061B4E6CE}">
      <dgm:prSet/>
      <dgm:spPr/>
      <dgm:t>
        <a:bodyPr/>
        <a:lstStyle/>
        <a:p>
          <a:endParaRPr lang="hu-HU"/>
        </a:p>
      </dgm:t>
    </dgm:pt>
    <dgm:pt modelId="{5BC4A367-8046-AE4C-AA81-861F77AC5978}" type="sibTrans" cxnId="{0FB55B4E-3115-FE43-B082-58F061B4E6CE}">
      <dgm:prSet/>
      <dgm:spPr/>
      <dgm:t>
        <a:bodyPr/>
        <a:lstStyle/>
        <a:p>
          <a:endParaRPr lang="hu-HU"/>
        </a:p>
      </dgm:t>
    </dgm:pt>
    <dgm:pt modelId="{742FC208-F5E7-D143-835A-B031A2950FFE}" type="pres">
      <dgm:prSet presAssocID="{4B0C3EF0-F7A8-E440-938F-F5D194585A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E0C58D-9F45-B647-A1A5-B12F8F08FB47}" type="pres">
      <dgm:prSet presAssocID="{1D20E54E-7727-1C49-90B5-68CF262DF1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7B082B-0FD0-2341-A1E2-8818267444E0}" type="pres">
      <dgm:prSet presAssocID="{F3B1000F-A24C-624B-9445-F1BBED4F4C3C}" presName="sibTrans" presStyleCnt="0"/>
      <dgm:spPr/>
    </dgm:pt>
    <dgm:pt modelId="{D58B16A8-3435-9A4B-B1BC-E5AA8785F7CF}" type="pres">
      <dgm:prSet presAssocID="{4E9EF931-E28D-DB45-9973-54A13BA074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809EA1-30F3-AF4C-AEBE-BE1AD581AB2B}" type="pres">
      <dgm:prSet presAssocID="{09542317-963B-3F44-80EA-0EB3C66B5B0A}" presName="sibTrans" presStyleCnt="0"/>
      <dgm:spPr/>
    </dgm:pt>
    <dgm:pt modelId="{57DD326A-6A8F-DF4E-A6D3-FBBCA4A8FC79}" type="pres">
      <dgm:prSet presAssocID="{53DCCF27-CE96-AC43-A74F-F61FD5989C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FB55B4E-3115-FE43-B082-58F061B4E6CE}" srcId="{4B0C3EF0-F7A8-E440-938F-F5D194585A6A}" destId="{53DCCF27-CE96-AC43-A74F-F61FD5989C27}" srcOrd="2" destOrd="0" parTransId="{D331B82E-C446-8C4B-AC8C-13D0B8C6BEA8}" sibTransId="{5BC4A367-8046-AE4C-AA81-861F77AC5978}"/>
    <dgm:cxn modelId="{6002864A-C0D1-5240-906A-E350646082D0}" type="presOf" srcId="{4E9EF931-E28D-DB45-9973-54A13BA0742A}" destId="{D58B16A8-3435-9A4B-B1BC-E5AA8785F7CF}" srcOrd="0" destOrd="0" presId="urn:microsoft.com/office/officeart/2005/8/layout/default"/>
    <dgm:cxn modelId="{B0894A88-55AF-D842-BC21-5D94F8FBAEF7}" srcId="{4B0C3EF0-F7A8-E440-938F-F5D194585A6A}" destId="{1D20E54E-7727-1C49-90B5-68CF262DF1DB}" srcOrd="0" destOrd="0" parTransId="{CAA1F457-39A0-634D-A514-BAA2950DFD78}" sibTransId="{F3B1000F-A24C-624B-9445-F1BBED4F4C3C}"/>
    <dgm:cxn modelId="{2D591CF7-E9C9-A84F-A461-C69408895317}" srcId="{4B0C3EF0-F7A8-E440-938F-F5D194585A6A}" destId="{4E9EF931-E28D-DB45-9973-54A13BA0742A}" srcOrd="1" destOrd="0" parTransId="{812721A4-95C2-2C45-9765-180A95A76797}" sibTransId="{09542317-963B-3F44-80EA-0EB3C66B5B0A}"/>
    <dgm:cxn modelId="{262F703E-7B09-3744-AA1B-2952B3C3487F}" type="presOf" srcId="{1D20E54E-7727-1C49-90B5-68CF262DF1DB}" destId="{92E0C58D-9F45-B647-A1A5-B12F8F08FB47}" srcOrd="0" destOrd="0" presId="urn:microsoft.com/office/officeart/2005/8/layout/default"/>
    <dgm:cxn modelId="{258D7B6F-4B4A-B341-9558-3AB0ACE282ED}" type="presOf" srcId="{53DCCF27-CE96-AC43-A74F-F61FD5989C27}" destId="{57DD326A-6A8F-DF4E-A6D3-FBBCA4A8FC79}" srcOrd="0" destOrd="0" presId="urn:microsoft.com/office/officeart/2005/8/layout/default"/>
    <dgm:cxn modelId="{42586705-012E-C54A-8DF0-88B186806C3C}" type="presOf" srcId="{4B0C3EF0-F7A8-E440-938F-F5D194585A6A}" destId="{742FC208-F5E7-D143-835A-B031A2950FFE}" srcOrd="0" destOrd="0" presId="urn:microsoft.com/office/officeart/2005/8/layout/default"/>
    <dgm:cxn modelId="{6441C13B-13E1-6047-9A68-184DB753023F}" type="presParOf" srcId="{742FC208-F5E7-D143-835A-B031A2950FFE}" destId="{92E0C58D-9F45-B647-A1A5-B12F8F08FB47}" srcOrd="0" destOrd="0" presId="urn:microsoft.com/office/officeart/2005/8/layout/default"/>
    <dgm:cxn modelId="{2C07C27D-595D-A946-B9C0-61B693C8C8D1}" type="presParOf" srcId="{742FC208-F5E7-D143-835A-B031A2950FFE}" destId="{9D7B082B-0FD0-2341-A1E2-8818267444E0}" srcOrd="1" destOrd="0" presId="urn:microsoft.com/office/officeart/2005/8/layout/default"/>
    <dgm:cxn modelId="{DE33E6CE-8F21-E942-8408-34BA284410C5}" type="presParOf" srcId="{742FC208-F5E7-D143-835A-B031A2950FFE}" destId="{D58B16A8-3435-9A4B-B1BC-E5AA8785F7CF}" srcOrd="2" destOrd="0" presId="urn:microsoft.com/office/officeart/2005/8/layout/default"/>
    <dgm:cxn modelId="{1AC0B0BC-F648-234D-A5A0-8CAE4862B1C8}" type="presParOf" srcId="{742FC208-F5E7-D143-835A-B031A2950FFE}" destId="{EE809EA1-30F3-AF4C-AEBE-BE1AD581AB2B}" srcOrd="3" destOrd="0" presId="urn:microsoft.com/office/officeart/2005/8/layout/default"/>
    <dgm:cxn modelId="{065A5BF0-40BC-F043-9478-0C7F4EC77F28}" type="presParOf" srcId="{742FC208-F5E7-D143-835A-B031A2950FFE}" destId="{57DD326A-6A8F-DF4E-A6D3-FBBCA4A8FC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99E7AA-BF5A-2A44-B8A7-41BB4DB72245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4B71FDBE-4754-6B4F-A8EE-2AE0A7D9F3F7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MOOC</a:t>
          </a:r>
          <a:endParaRPr lang="hu-HU" dirty="0"/>
        </a:p>
      </dgm:t>
    </dgm:pt>
    <dgm:pt modelId="{51DFB6DA-AF95-C64E-AF67-87083B504036}" type="parTrans" cxnId="{F17CB002-BFB1-B446-BB07-229FEFEB2545}">
      <dgm:prSet/>
      <dgm:spPr/>
      <dgm:t>
        <a:bodyPr/>
        <a:lstStyle/>
        <a:p>
          <a:endParaRPr lang="hu-HU"/>
        </a:p>
      </dgm:t>
    </dgm:pt>
    <dgm:pt modelId="{F9E39805-F296-8448-946D-14C0FB7A77E7}" type="sibTrans" cxnId="{F17CB002-BFB1-B446-BB07-229FEFEB2545}">
      <dgm:prSet/>
      <dgm:spPr/>
      <dgm:t>
        <a:bodyPr/>
        <a:lstStyle/>
        <a:p>
          <a:endParaRPr lang="hu-HU"/>
        </a:p>
      </dgm:t>
    </dgm:pt>
    <dgm:pt modelId="{2739111F-E4BE-5245-BF28-195CFB5D5124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MOOC előnyei</a:t>
          </a:r>
          <a:endParaRPr lang="hu-HU" dirty="0"/>
        </a:p>
      </dgm:t>
    </dgm:pt>
    <dgm:pt modelId="{766032A8-D75C-A84B-B3A9-A8FA6B8984FA}" type="parTrans" cxnId="{E1F20D7F-0F90-BD4D-BD0F-C374583AD59F}">
      <dgm:prSet/>
      <dgm:spPr/>
      <dgm:t>
        <a:bodyPr/>
        <a:lstStyle/>
        <a:p>
          <a:endParaRPr lang="hu-HU"/>
        </a:p>
      </dgm:t>
    </dgm:pt>
    <dgm:pt modelId="{D9F7B1EE-33F0-FB40-9018-15251488914E}" type="sibTrans" cxnId="{E1F20D7F-0F90-BD4D-BD0F-C374583AD59F}">
      <dgm:prSet/>
      <dgm:spPr/>
      <dgm:t>
        <a:bodyPr/>
        <a:lstStyle/>
        <a:p>
          <a:endParaRPr lang="hu-HU"/>
        </a:p>
      </dgm:t>
    </dgm:pt>
    <dgm:pt modelId="{5BE2F133-537C-0240-A0AA-73B3A4CE072D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MOOC hátrányai</a:t>
          </a:r>
          <a:endParaRPr lang="hu-HU" dirty="0"/>
        </a:p>
      </dgm:t>
    </dgm:pt>
    <dgm:pt modelId="{09BC72D5-4418-FB4E-B097-FD4F08B8F162}" type="parTrans" cxnId="{C51E931C-8B5C-2D48-8C72-819D1E475A8B}">
      <dgm:prSet/>
      <dgm:spPr/>
      <dgm:t>
        <a:bodyPr/>
        <a:lstStyle/>
        <a:p>
          <a:endParaRPr lang="hu-HU"/>
        </a:p>
      </dgm:t>
    </dgm:pt>
    <dgm:pt modelId="{11EC043E-852A-FD48-929A-877C94756F42}" type="sibTrans" cxnId="{C51E931C-8B5C-2D48-8C72-819D1E475A8B}">
      <dgm:prSet/>
      <dgm:spPr/>
      <dgm:t>
        <a:bodyPr/>
        <a:lstStyle/>
        <a:p>
          <a:endParaRPr lang="hu-HU"/>
        </a:p>
      </dgm:t>
    </dgm:pt>
    <dgm:pt modelId="{457C9A24-1D3E-B243-87C0-E38DBF453C81}" type="pres">
      <dgm:prSet presAssocID="{5B99E7AA-BF5A-2A44-B8A7-41BB4DB722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AA8EE8-C102-1D44-9276-AAFDA6C3F331}" type="pres">
      <dgm:prSet presAssocID="{4B71FDBE-4754-6B4F-A8EE-2AE0A7D9F3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96D63F-6B98-2443-ADE8-54F33B476D25}" type="pres">
      <dgm:prSet presAssocID="{F9E39805-F296-8448-946D-14C0FB7A77E7}" presName="sibTrans" presStyleCnt="0"/>
      <dgm:spPr/>
    </dgm:pt>
    <dgm:pt modelId="{FC1C0BDB-E8D5-244F-8F1D-680E14959BF6}" type="pres">
      <dgm:prSet presAssocID="{2739111F-E4BE-5245-BF28-195CFB5D5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5C2F14-038A-4C4C-B7FF-08B41D20ED95}" type="pres">
      <dgm:prSet presAssocID="{D9F7B1EE-33F0-FB40-9018-15251488914E}" presName="sibTrans" presStyleCnt="0"/>
      <dgm:spPr/>
    </dgm:pt>
    <dgm:pt modelId="{B394B5C1-8D75-ED4B-844C-26C461876BFF}" type="pres">
      <dgm:prSet presAssocID="{5BE2F133-537C-0240-A0AA-73B3A4CE07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1E931C-8B5C-2D48-8C72-819D1E475A8B}" srcId="{5B99E7AA-BF5A-2A44-B8A7-41BB4DB72245}" destId="{5BE2F133-537C-0240-A0AA-73B3A4CE072D}" srcOrd="2" destOrd="0" parTransId="{09BC72D5-4418-FB4E-B097-FD4F08B8F162}" sibTransId="{11EC043E-852A-FD48-929A-877C94756F42}"/>
    <dgm:cxn modelId="{378F070C-02F3-124C-BF8F-9058567B5E49}" type="presOf" srcId="{4B71FDBE-4754-6B4F-A8EE-2AE0A7D9F3F7}" destId="{B3AA8EE8-C102-1D44-9276-AAFDA6C3F331}" srcOrd="0" destOrd="0" presId="urn:microsoft.com/office/officeart/2005/8/layout/default"/>
    <dgm:cxn modelId="{4DD2A745-C23C-914E-9B67-9B2C51582057}" type="presOf" srcId="{5BE2F133-537C-0240-A0AA-73B3A4CE072D}" destId="{B394B5C1-8D75-ED4B-844C-26C461876BFF}" srcOrd="0" destOrd="0" presId="urn:microsoft.com/office/officeart/2005/8/layout/default"/>
    <dgm:cxn modelId="{E662F676-3D2C-3148-A492-727A57EEAF29}" type="presOf" srcId="{5B99E7AA-BF5A-2A44-B8A7-41BB4DB72245}" destId="{457C9A24-1D3E-B243-87C0-E38DBF453C81}" srcOrd="0" destOrd="0" presId="urn:microsoft.com/office/officeart/2005/8/layout/default"/>
    <dgm:cxn modelId="{F17CB002-BFB1-B446-BB07-229FEFEB2545}" srcId="{5B99E7AA-BF5A-2A44-B8A7-41BB4DB72245}" destId="{4B71FDBE-4754-6B4F-A8EE-2AE0A7D9F3F7}" srcOrd="0" destOrd="0" parTransId="{51DFB6DA-AF95-C64E-AF67-87083B504036}" sibTransId="{F9E39805-F296-8448-946D-14C0FB7A77E7}"/>
    <dgm:cxn modelId="{819436C1-23C2-8E42-9421-2E6991C0E698}" type="presOf" srcId="{2739111F-E4BE-5245-BF28-195CFB5D5124}" destId="{FC1C0BDB-E8D5-244F-8F1D-680E14959BF6}" srcOrd="0" destOrd="0" presId="urn:microsoft.com/office/officeart/2005/8/layout/default"/>
    <dgm:cxn modelId="{E1F20D7F-0F90-BD4D-BD0F-C374583AD59F}" srcId="{5B99E7AA-BF5A-2A44-B8A7-41BB4DB72245}" destId="{2739111F-E4BE-5245-BF28-195CFB5D5124}" srcOrd="1" destOrd="0" parTransId="{766032A8-D75C-A84B-B3A9-A8FA6B8984FA}" sibTransId="{D9F7B1EE-33F0-FB40-9018-15251488914E}"/>
    <dgm:cxn modelId="{F7DE0C14-4235-BA4A-8D56-3846FDB30156}" type="presParOf" srcId="{457C9A24-1D3E-B243-87C0-E38DBF453C81}" destId="{B3AA8EE8-C102-1D44-9276-AAFDA6C3F331}" srcOrd="0" destOrd="0" presId="urn:microsoft.com/office/officeart/2005/8/layout/default"/>
    <dgm:cxn modelId="{A271BEA6-4B37-9542-83CD-5DAD5B2A302E}" type="presParOf" srcId="{457C9A24-1D3E-B243-87C0-E38DBF453C81}" destId="{C496D63F-6B98-2443-ADE8-54F33B476D25}" srcOrd="1" destOrd="0" presId="urn:microsoft.com/office/officeart/2005/8/layout/default"/>
    <dgm:cxn modelId="{6AEAD272-582E-564C-BE29-21F3257AD6ED}" type="presParOf" srcId="{457C9A24-1D3E-B243-87C0-E38DBF453C81}" destId="{FC1C0BDB-E8D5-244F-8F1D-680E14959BF6}" srcOrd="2" destOrd="0" presId="urn:microsoft.com/office/officeart/2005/8/layout/default"/>
    <dgm:cxn modelId="{76F9A71C-355A-164C-A6E0-4C5478F07FA0}" type="presParOf" srcId="{457C9A24-1D3E-B243-87C0-E38DBF453C81}" destId="{555C2F14-038A-4C4C-B7FF-08B41D20ED95}" srcOrd="3" destOrd="0" presId="urn:microsoft.com/office/officeart/2005/8/layout/default"/>
    <dgm:cxn modelId="{9E5B56C6-B653-5E4A-9D10-99DCB59D914C}" type="presParOf" srcId="{457C9A24-1D3E-B243-87C0-E38DBF453C81}" destId="{B394B5C1-8D75-ED4B-844C-26C461876B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99E7AA-BF5A-2A44-B8A7-41BB4DB72245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4B71FDBE-4754-6B4F-A8EE-2AE0A7D9F3F7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0" i="0" dirty="0" err="1" smtClean="0">
              <a:latin typeface="Avenir Medium" charset="0"/>
              <a:ea typeface="Avenir Medium" charset="0"/>
              <a:cs typeface="Avenir Medium" charset="0"/>
            </a:rPr>
            <a:t>Massive</a:t>
          </a:r>
          <a:r>
            <a:rPr lang="hu-HU" sz="4000" b="0" i="0" dirty="0" smtClean="0">
              <a:latin typeface="Avenir Medium" charset="0"/>
              <a:ea typeface="Avenir Medium" charset="0"/>
              <a:cs typeface="Avenir Medium" charset="0"/>
            </a:rPr>
            <a:t> Open Online </a:t>
          </a:r>
          <a:r>
            <a:rPr lang="hu-HU" sz="4000" b="0" i="0" dirty="0" err="1" smtClean="0">
              <a:latin typeface="Avenir Medium" charset="0"/>
              <a:ea typeface="Avenir Medium" charset="0"/>
              <a:cs typeface="Avenir Medium" charset="0"/>
            </a:rPr>
            <a:t>Course</a:t>
          </a:r>
          <a:r>
            <a:rPr lang="hu-HU" sz="4000" b="0" i="0" dirty="0" smtClean="0">
              <a:latin typeface="Avenir Medium" charset="0"/>
              <a:ea typeface="Avenir Medium" charset="0"/>
              <a:cs typeface="Avenir Medium" charset="0"/>
            </a:rPr>
            <a:t> (MOOC)</a:t>
          </a:r>
          <a:endParaRPr lang="hu-HU" sz="40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51DFB6DA-AF95-C64E-AF67-87083B504036}" type="parTrans" cxnId="{F17CB002-BFB1-B446-BB07-229FEFEB2545}">
      <dgm:prSet/>
      <dgm:spPr/>
      <dgm:t>
        <a:bodyPr/>
        <a:lstStyle/>
        <a:p>
          <a:endParaRPr lang="hu-HU"/>
        </a:p>
      </dgm:t>
    </dgm:pt>
    <dgm:pt modelId="{F9E39805-F296-8448-946D-14C0FB7A77E7}" type="sibTrans" cxnId="{F17CB002-BFB1-B446-BB07-229FEFEB2545}">
      <dgm:prSet/>
      <dgm:spPr/>
      <dgm:t>
        <a:bodyPr/>
        <a:lstStyle/>
        <a:p>
          <a:endParaRPr lang="hu-HU"/>
        </a:p>
      </dgm:t>
    </dgm:pt>
    <dgm:pt modelId="{2739111F-E4BE-5245-BF28-195CFB5D5124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MOOC előnyei</a:t>
          </a:r>
          <a:endParaRPr lang="hu-HU" dirty="0"/>
        </a:p>
      </dgm:t>
    </dgm:pt>
    <dgm:pt modelId="{766032A8-D75C-A84B-B3A9-A8FA6B8984FA}" type="parTrans" cxnId="{E1F20D7F-0F90-BD4D-BD0F-C374583AD59F}">
      <dgm:prSet/>
      <dgm:spPr/>
      <dgm:t>
        <a:bodyPr/>
        <a:lstStyle/>
        <a:p>
          <a:endParaRPr lang="hu-HU"/>
        </a:p>
      </dgm:t>
    </dgm:pt>
    <dgm:pt modelId="{D9F7B1EE-33F0-FB40-9018-15251488914E}" type="sibTrans" cxnId="{E1F20D7F-0F90-BD4D-BD0F-C374583AD59F}">
      <dgm:prSet/>
      <dgm:spPr/>
      <dgm:t>
        <a:bodyPr/>
        <a:lstStyle/>
        <a:p>
          <a:endParaRPr lang="hu-HU"/>
        </a:p>
      </dgm:t>
    </dgm:pt>
    <dgm:pt modelId="{5BE2F133-537C-0240-A0AA-73B3A4CE072D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MOOC hátrányai</a:t>
          </a:r>
          <a:endParaRPr lang="hu-HU" dirty="0"/>
        </a:p>
      </dgm:t>
    </dgm:pt>
    <dgm:pt modelId="{09BC72D5-4418-FB4E-B097-FD4F08B8F162}" type="parTrans" cxnId="{C51E931C-8B5C-2D48-8C72-819D1E475A8B}">
      <dgm:prSet/>
      <dgm:spPr/>
      <dgm:t>
        <a:bodyPr/>
        <a:lstStyle/>
        <a:p>
          <a:endParaRPr lang="hu-HU"/>
        </a:p>
      </dgm:t>
    </dgm:pt>
    <dgm:pt modelId="{11EC043E-852A-FD48-929A-877C94756F42}" type="sibTrans" cxnId="{C51E931C-8B5C-2D48-8C72-819D1E475A8B}">
      <dgm:prSet/>
      <dgm:spPr/>
      <dgm:t>
        <a:bodyPr/>
        <a:lstStyle/>
        <a:p>
          <a:endParaRPr lang="hu-HU"/>
        </a:p>
      </dgm:t>
    </dgm:pt>
    <dgm:pt modelId="{457C9A24-1D3E-B243-87C0-E38DBF453C81}" type="pres">
      <dgm:prSet presAssocID="{5B99E7AA-BF5A-2A44-B8A7-41BB4DB722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AA8EE8-C102-1D44-9276-AAFDA6C3F331}" type="pres">
      <dgm:prSet presAssocID="{4B71FDBE-4754-6B4F-A8EE-2AE0A7D9F3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96D63F-6B98-2443-ADE8-54F33B476D25}" type="pres">
      <dgm:prSet presAssocID="{F9E39805-F296-8448-946D-14C0FB7A77E7}" presName="sibTrans" presStyleCnt="0"/>
      <dgm:spPr/>
    </dgm:pt>
    <dgm:pt modelId="{FC1C0BDB-E8D5-244F-8F1D-680E14959BF6}" type="pres">
      <dgm:prSet presAssocID="{2739111F-E4BE-5245-BF28-195CFB5D5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5C2F14-038A-4C4C-B7FF-08B41D20ED95}" type="pres">
      <dgm:prSet presAssocID="{D9F7B1EE-33F0-FB40-9018-15251488914E}" presName="sibTrans" presStyleCnt="0"/>
      <dgm:spPr/>
    </dgm:pt>
    <dgm:pt modelId="{B394B5C1-8D75-ED4B-844C-26C461876BFF}" type="pres">
      <dgm:prSet presAssocID="{5BE2F133-537C-0240-A0AA-73B3A4CE07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F7C1402-C198-9147-B009-4CCD6A2EDB31}" type="presOf" srcId="{5BE2F133-537C-0240-A0AA-73B3A4CE072D}" destId="{B394B5C1-8D75-ED4B-844C-26C461876BFF}" srcOrd="0" destOrd="0" presId="urn:microsoft.com/office/officeart/2005/8/layout/default"/>
    <dgm:cxn modelId="{F81DA481-4FF1-964E-826F-AACC2C97FE47}" type="presOf" srcId="{5B99E7AA-BF5A-2A44-B8A7-41BB4DB72245}" destId="{457C9A24-1D3E-B243-87C0-E38DBF453C81}" srcOrd="0" destOrd="0" presId="urn:microsoft.com/office/officeart/2005/8/layout/default"/>
    <dgm:cxn modelId="{C51E931C-8B5C-2D48-8C72-819D1E475A8B}" srcId="{5B99E7AA-BF5A-2A44-B8A7-41BB4DB72245}" destId="{5BE2F133-537C-0240-A0AA-73B3A4CE072D}" srcOrd="2" destOrd="0" parTransId="{09BC72D5-4418-FB4E-B097-FD4F08B8F162}" sibTransId="{11EC043E-852A-FD48-929A-877C94756F42}"/>
    <dgm:cxn modelId="{D561AC4E-FA6B-1444-91D3-B9252959BCFF}" type="presOf" srcId="{2739111F-E4BE-5245-BF28-195CFB5D5124}" destId="{FC1C0BDB-E8D5-244F-8F1D-680E14959BF6}" srcOrd="0" destOrd="0" presId="urn:microsoft.com/office/officeart/2005/8/layout/default"/>
    <dgm:cxn modelId="{E809643F-7DF4-F047-93C5-13118A24D842}" type="presOf" srcId="{4B71FDBE-4754-6B4F-A8EE-2AE0A7D9F3F7}" destId="{B3AA8EE8-C102-1D44-9276-AAFDA6C3F331}" srcOrd="0" destOrd="0" presId="urn:microsoft.com/office/officeart/2005/8/layout/default"/>
    <dgm:cxn modelId="{F17CB002-BFB1-B446-BB07-229FEFEB2545}" srcId="{5B99E7AA-BF5A-2A44-B8A7-41BB4DB72245}" destId="{4B71FDBE-4754-6B4F-A8EE-2AE0A7D9F3F7}" srcOrd="0" destOrd="0" parTransId="{51DFB6DA-AF95-C64E-AF67-87083B504036}" sibTransId="{F9E39805-F296-8448-946D-14C0FB7A77E7}"/>
    <dgm:cxn modelId="{E1F20D7F-0F90-BD4D-BD0F-C374583AD59F}" srcId="{5B99E7AA-BF5A-2A44-B8A7-41BB4DB72245}" destId="{2739111F-E4BE-5245-BF28-195CFB5D5124}" srcOrd="1" destOrd="0" parTransId="{766032A8-D75C-A84B-B3A9-A8FA6B8984FA}" sibTransId="{D9F7B1EE-33F0-FB40-9018-15251488914E}"/>
    <dgm:cxn modelId="{B299DDE3-6085-7749-A06B-2BEA8D914065}" type="presParOf" srcId="{457C9A24-1D3E-B243-87C0-E38DBF453C81}" destId="{B3AA8EE8-C102-1D44-9276-AAFDA6C3F331}" srcOrd="0" destOrd="0" presId="urn:microsoft.com/office/officeart/2005/8/layout/default"/>
    <dgm:cxn modelId="{502CC6D2-710A-374F-AC02-4923F31CC341}" type="presParOf" srcId="{457C9A24-1D3E-B243-87C0-E38DBF453C81}" destId="{C496D63F-6B98-2443-ADE8-54F33B476D25}" srcOrd="1" destOrd="0" presId="urn:microsoft.com/office/officeart/2005/8/layout/default"/>
    <dgm:cxn modelId="{2AC57700-458E-A14B-ACF4-1C32D1BBF5CD}" type="presParOf" srcId="{457C9A24-1D3E-B243-87C0-E38DBF453C81}" destId="{FC1C0BDB-E8D5-244F-8F1D-680E14959BF6}" srcOrd="2" destOrd="0" presId="urn:microsoft.com/office/officeart/2005/8/layout/default"/>
    <dgm:cxn modelId="{A52417BF-73AC-0649-A667-8256454E6B1C}" type="presParOf" srcId="{457C9A24-1D3E-B243-87C0-E38DBF453C81}" destId="{555C2F14-038A-4C4C-B7FF-08B41D20ED95}" srcOrd="3" destOrd="0" presId="urn:microsoft.com/office/officeart/2005/8/layout/default"/>
    <dgm:cxn modelId="{6C209D6A-4825-F14B-A859-D53DDA712E46}" type="presParOf" srcId="{457C9A24-1D3E-B243-87C0-E38DBF453C81}" destId="{B394B5C1-8D75-ED4B-844C-26C461876B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99E7AA-BF5A-2A44-B8A7-41BB4DB72245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4B71FDBE-4754-6B4F-A8EE-2AE0A7D9F3F7}">
      <dgm:prSet phldrT="[Szöveg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4000" b="0" i="0" dirty="0" err="1" smtClean="0">
              <a:latin typeface="Avenir Medium" charset="0"/>
              <a:ea typeface="Avenir Medium" charset="0"/>
              <a:cs typeface="Avenir Medium" charset="0"/>
            </a:rPr>
            <a:t>Massive</a:t>
          </a:r>
          <a:r>
            <a:rPr lang="hu-HU" sz="4000" b="0" i="0" dirty="0" smtClean="0">
              <a:latin typeface="Avenir Medium" charset="0"/>
              <a:ea typeface="Avenir Medium" charset="0"/>
              <a:cs typeface="Avenir Medium" charset="0"/>
            </a:rPr>
            <a:t> Open Online </a:t>
          </a:r>
          <a:r>
            <a:rPr lang="hu-HU" sz="4000" b="0" i="0" dirty="0" err="1" smtClean="0">
              <a:latin typeface="Avenir Medium" charset="0"/>
              <a:ea typeface="Avenir Medium" charset="0"/>
              <a:cs typeface="Avenir Medium" charset="0"/>
            </a:rPr>
            <a:t>Course</a:t>
          </a:r>
          <a:r>
            <a:rPr lang="hu-HU" sz="4000" b="0" i="0" dirty="0" smtClean="0">
              <a:latin typeface="Avenir Medium" charset="0"/>
              <a:ea typeface="Avenir Medium" charset="0"/>
              <a:cs typeface="Avenir Medium" charset="0"/>
            </a:rPr>
            <a:t> (MOOC)</a:t>
          </a:r>
          <a:endParaRPr lang="hu-HU" sz="40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51DFB6DA-AF95-C64E-AF67-87083B504036}" type="parTrans" cxnId="{F17CB002-BFB1-B446-BB07-229FEFEB2545}">
      <dgm:prSet/>
      <dgm:spPr/>
      <dgm:t>
        <a:bodyPr/>
        <a:lstStyle/>
        <a:p>
          <a:endParaRPr lang="hu-HU"/>
        </a:p>
      </dgm:t>
    </dgm:pt>
    <dgm:pt modelId="{F9E39805-F296-8448-946D-14C0FB7A77E7}" type="sibTrans" cxnId="{F17CB002-BFB1-B446-BB07-229FEFEB2545}">
      <dgm:prSet/>
      <dgm:spPr/>
      <dgm:t>
        <a:bodyPr/>
        <a:lstStyle/>
        <a:p>
          <a:endParaRPr lang="hu-HU"/>
        </a:p>
      </dgm:t>
    </dgm:pt>
    <dgm:pt modelId="{2739111F-E4BE-5245-BF28-195CFB5D5124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5400" b="0" i="0" dirty="0" smtClean="0">
              <a:latin typeface="Avenir Medium" charset="0"/>
              <a:ea typeface="Avenir Medium" charset="0"/>
              <a:cs typeface="Avenir Medium" charset="0"/>
            </a:rPr>
            <a:t>MOOC előnyei</a:t>
          </a:r>
          <a:endParaRPr lang="hu-HU" sz="5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766032A8-D75C-A84B-B3A9-A8FA6B8984FA}" type="parTrans" cxnId="{E1F20D7F-0F90-BD4D-BD0F-C374583AD59F}">
      <dgm:prSet/>
      <dgm:spPr/>
      <dgm:t>
        <a:bodyPr/>
        <a:lstStyle/>
        <a:p>
          <a:endParaRPr lang="hu-HU"/>
        </a:p>
      </dgm:t>
    </dgm:pt>
    <dgm:pt modelId="{D9F7B1EE-33F0-FB40-9018-15251488914E}" type="sibTrans" cxnId="{E1F20D7F-0F90-BD4D-BD0F-C374583AD59F}">
      <dgm:prSet/>
      <dgm:spPr/>
      <dgm:t>
        <a:bodyPr/>
        <a:lstStyle/>
        <a:p>
          <a:endParaRPr lang="hu-HU"/>
        </a:p>
      </dgm:t>
    </dgm:pt>
    <dgm:pt modelId="{5BE2F133-537C-0240-A0AA-73B3A4CE072D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MOOC hátrányai</a:t>
          </a:r>
          <a:endParaRPr lang="hu-HU" dirty="0"/>
        </a:p>
      </dgm:t>
    </dgm:pt>
    <dgm:pt modelId="{09BC72D5-4418-FB4E-B097-FD4F08B8F162}" type="parTrans" cxnId="{C51E931C-8B5C-2D48-8C72-819D1E475A8B}">
      <dgm:prSet/>
      <dgm:spPr/>
      <dgm:t>
        <a:bodyPr/>
        <a:lstStyle/>
        <a:p>
          <a:endParaRPr lang="hu-HU"/>
        </a:p>
      </dgm:t>
    </dgm:pt>
    <dgm:pt modelId="{11EC043E-852A-FD48-929A-877C94756F42}" type="sibTrans" cxnId="{C51E931C-8B5C-2D48-8C72-819D1E475A8B}">
      <dgm:prSet/>
      <dgm:spPr/>
      <dgm:t>
        <a:bodyPr/>
        <a:lstStyle/>
        <a:p>
          <a:endParaRPr lang="hu-HU"/>
        </a:p>
      </dgm:t>
    </dgm:pt>
    <dgm:pt modelId="{457C9A24-1D3E-B243-87C0-E38DBF453C81}" type="pres">
      <dgm:prSet presAssocID="{5B99E7AA-BF5A-2A44-B8A7-41BB4DB722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AA8EE8-C102-1D44-9276-AAFDA6C3F331}" type="pres">
      <dgm:prSet presAssocID="{4B71FDBE-4754-6B4F-A8EE-2AE0A7D9F3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96D63F-6B98-2443-ADE8-54F33B476D25}" type="pres">
      <dgm:prSet presAssocID="{F9E39805-F296-8448-946D-14C0FB7A77E7}" presName="sibTrans" presStyleCnt="0"/>
      <dgm:spPr/>
    </dgm:pt>
    <dgm:pt modelId="{FC1C0BDB-E8D5-244F-8F1D-680E14959BF6}" type="pres">
      <dgm:prSet presAssocID="{2739111F-E4BE-5245-BF28-195CFB5D5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5C2F14-038A-4C4C-B7FF-08B41D20ED95}" type="pres">
      <dgm:prSet presAssocID="{D9F7B1EE-33F0-FB40-9018-15251488914E}" presName="sibTrans" presStyleCnt="0"/>
      <dgm:spPr/>
    </dgm:pt>
    <dgm:pt modelId="{B394B5C1-8D75-ED4B-844C-26C461876BFF}" type="pres">
      <dgm:prSet presAssocID="{5BE2F133-537C-0240-A0AA-73B3A4CE07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A94479-102A-DF44-9C0F-7F7CC3866777}" type="presOf" srcId="{5B99E7AA-BF5A-2A44-B8A7-41BB4DB72245}" destId="{457C9A24-1D3E-B243-87C0-E38DBF453C81}" srcOrd="0" destOrd="0" presId="urn:microsoft.com/office/officeart/2005/8/layout/default"/>
    <dgm:cxn modelId="{26507229-9B40-414A-B888-5034F4231970}" type="presOf" srcId="{4B71FDBE-4754-6B4F-A8EE-2AE0A7D9F3F7}" destId="{B3AA8EE8-C102-1D44-9276-AAFDA6C3F331}" srcOrd="0" destOrd="0" presId="urn:microsoft.com/office/officeart/2005/8/layout/default"/>
    <dgm:cxn modelId="{2E278398-FD0E-B945-8D86-497A5A9C5C39}" type="presOf" srcId="{5BE2F133-537C-0240-A0AA-73B3A4CE072D}" destId="{B394B5C1-8D75-ED4B-844C-26C461876BFF}" srcOrd="0" destOrd="0" presId="urn:microsoft.com/office/officeart/2005/8/layout/default"/>
    <dgm:cxn modelId="{22D0E916-8EA7-E940-B5DC-555642A9E230}" type="presOf" srcId="{2739111F-E4BE-5245-BF28-195CFB5D5124}" destId="{FC1C0BDB-E8D5-244F-8F1D-680E14959BF6}" srcOrd="0" destOrd="0" presId="urn:microsoft.com/office/officeart/2005/8/layout/default"/>
    <dgm:cxn modelId="{C51E931C-8B5C-2D48-8C72-819D1E475A8B}" srcId="{5B99E7AA-BF5A-2A44-B8A7-41BB4DB72245}" destId="{5BE2F133-537C-0240-A0AA-73B3A4CE072D}" srcOrd="2" destOrd="0" parTransId="{09BC72D5-4418-FB4E-B097-FD4F08B8F162}" sibTransId="{11EC043E-852A-FD48-929A-877C94756F42}"/>
    <dgm:cxn modelId="{F17CB002-BFB1-B446-BB07-229FEFEB2545}" srcId="{5B99E7AA-BF5A-2A44-B8A7-41BB4DB72245}" destId="{4B71FDBE-4754-6B4F-A8EE-2AE0A7D9F3F7}" srcOrd="0" destOrd="0" parTransId="{51DFB6DA-AF95-C64E-AF67-87083B504036}" sibTransId="{F9E39805-F296-8448-946D-14C0FB7A77E7}"/>
    <dgm:cxn modelId="{E1F20D7F-0F90-BD4D-BD0F-C374583AD59F}" srcId="{5B99E7AA-BF5A-2A44-B8A7-41BB4DB72245}" destId="{2739111F-E4BE-5245-BF28-195CFB5D5124}" srcOrd="1" destOrd="0" parTransId="{766032A8-D75C-A84B-B3A9-A8FA6B8984FA}" sibTransId="{D9F7B1EE-33F0-FB40-9018-15251488914E}"/>
    <dgm:cxn modelId="{5DC3C5E6-B07E-E046-BDDF-69A92A5A39CB}" type="presParOf" srcId="{457C9A24-1D3E-B243-87C0-E38DBF453C81}" destId="{B3AA8EE8-C102-1D44-9276-AAFDA6C3F331}" srcOrd="0" destOrd="0" presId="urn:microsoft.com/office/officeart/2005/8/layout/default"/>
    <dgm:cxn modelId="{0E33DB56-4427-8D40-B8F8-EE64191A66F2}" type="presParOf" srcId="{457C9A24-1D3E-B243-87C0-E38DBF453C81}" destId="{C496D63F-6B98-2443-ADE8-54F33B476D25}" srcOrd="1" destOrd="0" presId="urn:microsoft.com/office/officeart/2005/8/layout/default"/>
    <dgm:cxn modelId="{2A49BA86-4916-D842-838A-C9942517C100}" type="presParOf" srcId="{457C9A24-1D3E-B243-87C0-E38DBF453C81}" destId="{FC1C0BDB-E8D5-244F-8F1D-680E14959BF6}" srcOrd="2" destOrd="0" presId="urn:microsoft.com/office/officeart/2005/8/layout/default"/>
    <dgm:cxn modelId="{A130109B-1209-2A47-B300-E33DBBF9B858}" type="presParOf" srcId="{457C9A24-1D3E-B243-87C0-E38DBF453C81}" destId="{555C2F14-038A-4C4C-B7FF-08B41D20ED95}" srcOrd="3" destOrd="0" presId="urn:microsoft.com/office/officeart/2005/8/layout/default"/>
    <dgm:cxn modelId="{60330DD2-25A4-C743-9B0A-F58643C66F5F}" type="presParOf" srcId="{457C9A24-1D3E-B243-87C0-E38DBF453C81}" destId="{B394B5C1-8D75-ED4B-844C-26C461876B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99E7AA-BF5A-2A44-B8A7-41BB4DB72245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4B71FDBE-4754-6B4F-A8EE-2AE0A7D9F3F7}">
      <dgm:prSet phldrT="[Szöveg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4000" b="0" i="0" dirty="0" err="1" smtClean="0">
              <a:latin typeface="Avenir Medium" charset="0"/>
              <a:ea typeface="Avenir Medium" charset="0"/>
              <a:cs typeface="Avenir Medium" charset="0"/>
            </a:rPr>
            <a:t>Massive</a:t>
          </a:r>
          <a:r>
            <a:rPr lang="hu-HU" sz="4000" b="0" i="0" dirty="0" smtClean="0">
              <a:latin typeface="Avenir Medium" charset="0"/>
              <a:ea typeface="Avenir Medium" charset="0"/>
              <a:cs typeface="Avenir Medium" charset="0"/>
            </a:rPr>
            <a:t> Open Online </a:t>
          </a:r>
          <a:r>
            <a:rPr lang="hu-HU" sz="4000" b="0" i="0" dirty="0" err="1" smtClean="0">
              <a:latin typeface="Avenir Medium" charset="0"/>
              <a:ea typeface="Avenir Medium" charset="0"/>
              <a:cs typeface="Avenir Medium" charset="0"/>
            </a:rPr>
            <a:t>Course</a:t>
          </a:r>
          <a:r>
            <a:rPr lang="hu-HU" sz="4000" b="0" i="0" dirty="0" smtClean="0">
              <a:latin typeface="Avenir Medium" charset="0"/>
              <a:ea typeface="Avenir Medium" charset="0"/>
              <a:cs typeface="Avenir Medium" charset="0"/>
            </a:rPr>
            <a:t> (MOOC)</a:t>
          </a:r>
          <a:endParaRPr lang="hu-HU" sz="40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51DFB6DA-AF95-C64E-AF67-87083B504036}" type="parTrans" cxnId="{F17CB002-BFB1-B446-BB07-229FEFEB2545}">
      <dgm:prSet/>
      <dgm:spPr/>
      <dgm:t>
        <a:bodyPr/>
        <a:lstStyle/>
        <a:p>
          <a:endParaRPr lang="hu-HU"/>
        </a:p>
      </dgm:t>
    </dgm:pt>
    <dgm:pt modelId="{F9E39805-F296-8448-946D-14C0FB7A77E7}" type="sibTrans" cxnId="{F17CB002-BFB1-B446-BB07-229FEFEB2545}">
      <dgm:prSet/>
      <dgm:spPr/>
      <dgm:t>
        <a:bodyPr/>
        <a:lstStyle/>
        <a:p>
          <a:endParaRPr lang="hu-HU"/>
        </a:p>
      </dgm:t>
    </dgm:pt>
    <dgm:pt modelId="{2739111F-E4BE-5245-BF28-195CFB5D5124}">
      <dgm:prSet phldrT="[Szöveg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5400" b="0" i="0" dirty="0" smtClean="0">
              <a:latin typeface="Avenir Medium" charset="0"/>
              <a:ea typeface="Avenir Medium" charset="0"/>
              <a:cs typeface="Avenir Medium" charset="0"/>
            </a:rPr>
            <a:t>MOOC előnyei</a:t>
          </a:r>
          <a:endParaRPr lang="hu-HU" sz="5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766032A8-D75C-A84B-B3A9-A8FA6B8984FA}" type="parTrans" cxnId="{E1F20D7F-0F90-BD4D-BD0F-C374583AD59F}">
      <dgm:prSet/>
      <dgm:spPr/>
      <dgm:t>
        <a:bodyPr/>
        <a:lstStyle/>
        <a:p>
          <a:endParaRPr lang="hu-HU"/>
        </a:p>
      </dgm:t>
    </dgm:pt>
    <dgm:pt modelId="{D9F7B1EE-33F0-FB40-9018-15251488914E}" type="sibTrans" cxnId="{E1F20D7F-0F90-BD4D-BD0F-C374583AD59F}">
      <dgm:prSet/>
      <dgm:spPr/>
      <dgm:t>
        <a:bodyPr/>
        <a:lstStyle/>
        <a:p>
          <a:endParaRPr lang="hu-HU"/>
        </a:p>
      </dgm:t>
    </dgm:pt>
    <dgm:pt modelId="{5BE2F133-537C-0240-A0AA-73B3A4CE072D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5400" b="0" i="0" dirty="0" smtClean="0">
              <a:latin typeface="Avenir Medium" charset="0"/>
              <a:ea typeface="Avenir Medium" charset="0"/>
              <a:cs typeface="Avenir Medium" charset="0"/>
            </a:rPr>
            <a:t>MOOC hátrányai</a:t>
          </a:r>
          <a:endParaRPr lang="hu-HU" sz="5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09BC72D5-4418-FB4E-B097-FD4F08B8F162}" type="parTrans" cxnId="{C51E931C-8B5C-2D48-8C72-819D1E475A8B}">
      <dgm:prSet/>
      <dgm:spPr/>
      <dgm:t>
        <a:bodyPr/>
        <a:lstStyle/>
        <a:p>
          <a:endParaRPr lang="hu-HU"/>
        </a:p>
      </dgm:t>
    </dgm:pt>
    <dgm:pt modelId="{11EC043E-852A-FD48-929A-877C94756F42}" type="sibTrans" cxnId="{C51E931C-8B5C-2D48-8C72-819D1E475A8B}">
      <dgm:prSet/>
      <dgm:spPr/>
      <dgm:t>
        <a:bodyPr/>
        <a:lstStyle/>
        <a:p>
          <a:endParaRPr lang="hu-HU"/>
        </a:p>
      </dgm:t>
    </dgm:pt>
    <dgm:pt modelId="{457C9A24-1D3E-B243-87C0-E38DBF453C81}" type="pres">
      <dgm:prSet presAssocID="{5B99E7AA-BF5A-2A44-B8A7-41BB4DB722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3AA8EE8-C102-1D44-9276-AAFDA6C3F331}" type="pres">
      <dgm:prSet presAssocID="{4B71FDBE-4754-6B4F-A8EE-2AE0A7D9F3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96D63F-6B98-2443-ADE8-54F33B476D25}" type="pres">
      <dgm:prSet presAssocID="{F9E39805-F296-8448-946D-14C0FB7A77E7}" presName="sibTrans" presStyleCnt="0"/>
      <dgm:spPr/>
    </dgm:pt>
    <dgm:pt modelId="{FC1C0BDB-E8D5-244F-8F1D-680E14959BF6}" type="pres">
      <dgm:prSet presAssocID="{2739111F-E4BE-5245-BF28-195CFB5D5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5C2F14-038A-4C4C-B7FF-08B41D20ED95}" type="pres">
      <dgm:prSet presAssocID="{D9F7B1EE-33F0-FB40-9018-15251488914E}" presName="sibTrans" presStyleCnt="0"/>
      <dgm:spPr/>
    </dgm:pt>
    <dgm:pt modelId="{B394B5C1-8D75-ED4B-844C-26C461876BFF}" type="pres">
      <dgm:prSet presAssocID="{5BE2F133-537C-0240-A0AA-73B3A4CE07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A2AB97-EA3C-AE42-B873-54B74D4FF033}" type="presOf" srcId="{2739111F-E4BE-5245-BF28-195CFB5D5124}" destId="{FC1C0BDB-E8D5-244F-8F1D-680E14959BF6}" srcOrd="0" destOrd="0" presId="urn:microsoft.com/office/officeart/2005/8/layout/default"/>
    <dgm:cxn modelId="{C51E931C-8B5C-2D48-8C72-819D1E475A8B}" srcId="{5B99E7AA-BF5A-2A44-B8A7-41BB4DB72245}" destId="{5BE2F133-537C-0240-A0AA-73B3A4CE072D}" srcOrd="2" destOrd="0" parTransId="{09BC72D5-4418-FB4E-B097-FD4F08B8F162}" sibTransId="{11EC043E-852A-FD48-929A-877C94756F42}"/>
    <dgm:cxn modelId="{04B881A4-2DB6-B74D-8EF3-EDD177153747}" type="presOf" srcId="{5BE2F133-537C-0240-A0AA-73B3A4CE072D}" destId="{B394B5C1-8D75-ED4B-844C-26C461876BFF}" srcOrd="0" destOrd="0" presId="urn:microsoft.com/office/officeart/2005/8/layout/default"/>
    <dgm:cxn modelId="{A2C927F8-D458-2647-8366-F3901E7B800B}" type="presOf" srcId="{4B71FDBE-4754-6B4F-A8EE-2AE0A7D9F3F7}" destId="{B3AA8EE8-C102-1D44-9276-AAFDA6C3F331}" srcOrd="0" destOrd="0" presId="urn:microsoft.com/office/officeart/2005/8/layout/default"/>
    <dgm:cxn modelId="{F17CB002-BFB1-B446-BB07-229FEFEB2545}" srcId="{5B99E7AA-BF5A-2A44-B8A7-41BB4DB72245}" destId="{4B71FDBE-4754-6B4F-A8EE-2AE0A7D9F3F7}" srcOrd="0" destOrd="0" parTransId="{51DFB6DA-AF95-C64E-AF67-87083B504036}" sibTransId="{F9E39805-F296-8448-946D-14C0FB7A77E7}"/>
    <dgm:cxn modelId="{63B7F211-095A-E041-9A97-AFE9743CEB75}" type="presOf" srcId="{5B99E7AA-BF5A-2A44-B8A7-41BB4DB72245}" destId="{457C9A24-1D3E-B243-87C0-E38DBF453C81}" srcOrd="0" destOrd="0" presId="urn:microsoft.com/office/officeart/2005/8/layout/default"/>
    <dgm:cxn modelId="{E1F20D7F-0F90-BD4D-BD0F-C374583AD59F}" srcId="{5B99E7AA-BF5A-2A44-B8A7-41BB4DB72245}" destId="{2739111F-E4BE-5245-BF28-195CFB5D5124}" srcOrd="1" destOrd="0" parTransId="{766032A8-D75C-A84B-B3A9-A8FA6B8984FA}" sibTransId="{D9F7B1EE-33F0-FB40-9018-15251488914E}"/>
    <dgm:cxn modelId="{0417A4D9-FE3A-894B-89B6-AB6678A468BC}" type="presParOf" srcId="{457C9A24-1D3E-B243-87C0-E38DBF453C81}" destId="{B3AA8EE8-C102-1D44-9276-AAFDA6C3F331}" srcOrd="0" destOrd="0" presId="urn:microsoft.com/office/officeart/2005/8/layout/default"/>
    <dgm:cxn modelId="{F2B4DBB1-A935-A64E-848A-19018D2E5A5D}" type="presParOf" srcId="{457C9A24-1D3E-B243-87C0-E38DBF453C81}" destId="{C496D63F-6B98-2443-ADE8-54F33B476D25}" srcOrd="1" destOrd="0" presId="urn:microsoft.com/office/officeart/2005/8/layout/default"/>
    <dgm:cxn modelId="{1576BA84-7571-5F41-B61F-59EA366324F7}" type="presParOf" srcId="{457C9A24-1D3E-B243-87C0-E38DBF453C81}" destId="{FC1C0BDB-E8D5-244F-8F1D-680E14959BF6}" srcOrd="2" destOrd="0" presId="urn:microsoft.com/office/officeart/2005/8/layout/default"/>
    <dgm:cxn modelId="{2F3F81E5-E767-2741-83DA-716867346197}" type="presParOf" srcId="{457C9A24-1D3E-B243-87C0-E38DBF453C81}" destId="{555C2F14-038A-4C4C-B7FF-08B41D20ED95}" srcOrd="3" destOrd="0" presId="urn:microsoft.com/office/officeart/2005/8/layout/default"/>
    <dgm:cxn modelId="{A5BCDBF0-3991-F54B-94B0-C0680BAAD340}" type="presParOf" srcId="{457C9A24-1D3E-B243-87C0-E38DBF453C81}" destId="{B394B5C1-8D75-ED4B-844C-26C461876B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5BBED1-0D80-D64B-BD89-2A63BE82A8DC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D7EB5CA-AD10-EB4C-A994-879161EC2424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err="1" smtClean="0"/>
            <a:t>Hard</a:t>
          </a:r>
          <a:r>
            <a:rPr lang="hu-HU" dirty="0" smtClean="0"/>
            <a:t> </a:t>
          </a:r>
          <a:r>
            <a:rPr lang="hu-HU" dirty="0" err="1" smtClean="0"/>
            <a:t>Skill</a:t>
          </a:r>
          <a:endParaRPr lang="hu-HU" dirty="0"/>
        </a:p>
      </dgm:t>
    </dgm:pt>
    <dgm:pt modelId="{CD13B3ED-434D-AD49-AE38-D4D33FD122CD}" type="parTrans" cxnId="{AF023379-769C-FE4D-8DB8-78C493612AF2}">
      <dgm:prSet/>
      <dgm:spPr/>
      <dgm:t>
        <a:bodyPr/>
        <a:lstStyle/>
        <a:p>
          <a:endParaRPr lang="hu-HU"/>
        </a:p>
      </dgm:t>
    </dgm:pt>
    <dgm:pt modelId="{9897AEED-162B-424A-B572-3CEEB0B41E9D}" type="sibTrans" cxnId="{AF023379-769C-FE4D-8DB8-78C493612AF2}">
      <dgm:prSet/>
      <dgm:spPr/>
      <dgm:t>
        <a:bodyPr/>
        <a:lstStyle/>
        <a:p>
          <a:endParaRPr lang="hu-HU"/>
        </a:p>
      </dgm:t>
    </dgm:pt>
    <dgm:pt modelId="{99DE660C-B53B-014E-8B04-E2A36F35DF60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err="1" smtClean="0"/>
            <a:t>Soft</a:t>
          </a:r>
          <a:r>
            <a:rPr lang="hu-HU" dirty="0" smtClean="0"/>
            <a:t> </a:t>
          </a:r>
          <a:r>
            <a:rPr lang="hu-HU" dirty="0" err="1" smtClean="0"/>
            <a:t>Skill</a:t>
          </a:r>
          <a:endParaRPr lang="hu-HU" dirty="0"/>
        </a:p>
      </dgm:t>
    </dgm:pt>
    <dgm:pt modelId="{FB62210C-9F50-D743-923D-B9B813006EF7}" type="parTrans" cxnId="{7BDA21C7-DDA0-A849-8D96-F53A3D19D2ED}">
      <dgm:prSet/>
      <dgm:spPr/>
      <dgm:t>
        <a:bodyPr/>
        <a:lstStyle/>
        <a:p>
          <a:endParaRPr lang="hu-HU"/>
        </a:p>
      </dgm:t>
    </dgm:pt>
    <dgm:pt modelId="{C14B99BF-255C-6E4A-AD57-7A1E910DB139}" type="sibTrans" cxnId="{7BDA21C7-DDA0-A849-8D96-F53A3D19D2ED}">
      <dgm:prSet/>
      <dgm:spPr/>
      <dgm:t>
        <a:bodyPr/>
        <a:lstStyle/>
        <a:p>
          <a:endParaRPr lang="hu-HU"/>
        </a:p>
      </dgm:t>
    </dgm:pt>
    <dgm:pt modelId="{3E101071-0DC3-7A4B-B450-82F2ED354C8B}" type="pres">
      <dgm:prSet presAssocID="{3A5BBED1-0D80-D64B-BD89-2A63BE82A8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5F68F7-2053-E641-8CE7-97142D856A20}" type="pres">
      <dgm:prSet presAssocID="{2D7EB5CA-AD10-EB4C-A994-879161EC242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C92833-7374-4F43-8392-D7FF635DF247}" type="pres">
      <dgm:prSet presAssocID="{9897AEED-162B-424A-B572-3CEEB0B41E9D}" presName="sibTrans" presStyleCnt="0"/>
      <dgm:spPr/>
    </dgm:pt>
    <dgm:pt modelId="{3D3EF28C-CDE2-2741-93CC-68B7510D4D1A}" type="pres">
      <dgm:prSet presAssocID="{99DE660C-B53B-014E-8B04-E2A36F35DF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023379-769C-FE4D-8DB8-78C493612AF2}" srcId="{3A5BBED1-0D80-D64B-BD89-2A63BE82A8DC}" destId="{2D7EB5CA-AD10-EB4C-A994-879161EC2424}" srcOrd="0" destOrd="0" parTransId="{CD13B3ED-434D-AD49-AE38-D4D33FD122CD}" sibTransId="{9897AEED-162B-424A-B572-3CEEB0B41E9D}"/>
    <dgm:cxn modelId="{25F0B9EA-2A35-C44F-B333-8ACEEC88B22E}" type="presOf" srcId="{3A5BBED1-0D80-D64B-BD89-2A63BE82A8DC}" destId="{3E101071-0DC3-7A4B-B450-82F2ED354C8B}" srcOrd="0" destOrd="0" presId="urn:microsoft.com/office/officeart/2005/8/layout/default"/>
    <dgm:cxn modelId="{7BDA21C7-DDA0-A849-8D96-F53A3D19D2ED}" srcId="{3A5BBED1-0D80-D64B-BD89-2A63BE82A8DC}" destId="{99DE660C-B53B-014E-8B04-E2A36F35DF60}" srcOrd="1" destOrd="0" parTransId="{FB62210C-9F50-D743-923D-B9B813006EF7}" sibTransId="{C14B99BF-255C-6E4A-AD57-7A1E910DB139}"/>
    <dgm:cxn modelId="{E0A60181-133E-DD47-BA28-61BE83BBA6A8}" type="presOf" srcId="{99DE660C-B53B-014E-8B04-E2A36F35DF60}" destId="{3D3EF28C-CDE2-2741-93CC-68B7510D4D1A}" srcOrd="0" destOrd="0" presId="urn:microsoft.com/office/officeart/2005/8/layout/default"/>
    <dgm:cxn modelId="{8A7F78CD-E080-8048-9D16-CEAF37EBC9C5}" type="presOf" srcId="{2D7EB5CA-AD10-EB4C-A994-879161EC2424}" destId="{285F68F7-2053-E641-8CE7-97142D856A20}" srcOrd="0" destOrd="0" presId="urn:microsoft.com/office/officeart/2005/8/layout/default"/>
    <dgm:cxn modelId="{F11CF968-97EB-FE48-9637-351B6F21411F}" type="presParOf" srcId="{3E101071-0DC3-7A4B-B450-82F2ED354C8B}" destId="{285F68F7-2053-E641-8CE7-97142D856A20}" srcOrd="0" destOrd="0" presId="urn:microsoft.com/office/officeart/2005/8/layout/default"/>
    <dgm:cxn modelId="{2A77FCAC-5ADA-9740-B949-1126FF1F6621}" type="presParOf" srcId="{3E101071-0DC3-7A4B-B450-82F2ED354C8B}" destId="{87C92833-7374-4F43-8392-D7FF635DF247}" srcOrd="1" destOrd="0" presId="urn:microsoft.com/office/officeart/2005/8/layout/default"/>
    <dgm:cxn modelId="{F3002CEE-E171-B14E-BF3A-7137910A1571}" type="presParOf" srcId="{3E101071-0DC3-7A4B-B450-82F2ED354C8B}" destId="{3D3EF28C-CDE2-2741-93CC-68B7510D4D1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5BBED1-0D80-D64B-BD89-2A63BE82A8DC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D7EB5CA-AD10-EB4C-A994-879161EC2424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0" i="0" dirty="0" err="1" smtClean="0">
              <a:latin typeface="Avenir Medium" charset="0"/>
              <a:ea typeface="Avenir Medium" charset="0"/>
              <a:cs typeface="Avenir Medium" charset="0"/>
            </a:rPr>
            <a:t>Hard</a:t>
          </a:r>
          <a:r>
            <a:rPr lang="hu-HU" b="0" i="0" dirty="0" smtClean="0">
              <a:latin typeface="Avenir Medium" charset="0"/>
              <a:ea typeface="Avenir Medium" charset="0"/>
              <a:cs typeface="Avenir Medium" charset="0"/>
            </a:rPr>
            <a:t> </a:t>
          </a:r>
          <a:r>
            <a:rPr lang="hu-HU" b="0" i="0" dirty="0" err="1" smtClean="0">
              <a:latin typeface="Avenir Medium" charset="0"/>
              <a:ea typeface="Avenir Medium" charset="0"/>
              <a:cs typeface="Avenir Medium" charset="0"/>
            </a:rPr>
            <a:t>Skill</a:t>
          </a:r>
          <a:endParaRPr lang="hu-HU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D13B3ED-434D-AD49-AE38-D4D33FD122CD}" type="parTrans" cxnId="{AF023379-769C-FE4D-8DB8-78C493612AF2}">
      <dgm:prSet/>
      <dgm:spPr/>
      <dgm:t>
        <a:bodyPr/>
        <a:lstStyle/>
        <a:p>
          <a:endParaRPr lang="hu-HU"/>
        </a:p>
      </dgm:t>
    </dgm:pt>
    <dgm:pt modelId="{9897AEED-162B-424A-B572-3CEEB0B41E9D}" type="sibTrans" cxnId="{AF023379-769C-FE4D-8DB8-78C493612AF2}">
      <dgm:prSet/>
      <dgm:spPr/>
      <dgm:t>
        <a:bodyPr/>
        <a:lstStyle/>
        <a:p>
          <a:endParaRPr lang="hu-HU"/>
        </a:p>
      </dgm:t>
    </dgm:pt>
    <dgm:pt modelId="{99DE660C-B53B-014E-8B04-E2A36F35DF60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err="1" smtClean="0"/>
            <a:t>Soft</a:t>
          </a:r>
          <a:r>
            <a:rPr lang="hu-HU" smtClean="0"/>
            <a:t> Skill</a:t>
          </a:r>
          <a:endParaRPr lang="hu-HU" dirty="0"/>
        </a:p>
      </dgm:t>
    </dgm:pt>
    <dgm:pt modelId="{FB62210C-9F50-D743-923D-B9B813006EF7}" type="parTrans" cxnId="{7BDA21C7-DDA0-A849-8D96-F53A3D19D2ED}">
      <dgm:prSet/>
      <dgm:spPr/>
      <dgm:t>
        <a:bodyPr/>
        <a:lstStyle/>
        <a:p>
          <a:endParaRPr lang="hu-HU"/>
        </a:p>
      </dgm:t>
    </dgm:pt>
    <dgm:pt modelId="{C14B99BF-255C-6E4A-AD57-7A1E910DB139}" type="sibTrans" cxnId="{7BDA21C7-DDA0-A849-8D96-F53A3D19D2ED}">
      <dgm:prSet/>
      <dgm:spPr/>
      <dgm:t>
        <a:bodyPr/>
        <a:lstStyle/>
        <a:p>
          <a:endParaRPr lang="hu-HU"/>
        </a:p>
      </dgm:t>
    </dgm:pt>
    <dgm:pt modelId="{3E101071-0DC3-7A4B-B450-82F2ED354C8B}" type="pres">
      <dgm:prSet presAssocID="{3A5BBED1-0D80-D64B-BD89-2A63BE82A8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5F68F7-2053-E641-8CE7-97142D856A20}" type="pres">
      <dgm:prSet presAssocID="{2D7EB5CA-AD10-EB4C-A994-879161EC242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C92833-7374-4F43-8392-D7FF635DF247}" type="pres">
      <dgm:prSet presAssocID="{9897AEED-162B-424A-B572-3CEEB0B41E9D}" presName="sibTrans" presStyleCnt="0"/>
      <dgm:spPr/>
    </dgm:pt>
    <dgm:pt modelId="{3D3EF28C-CDE2-2741-93CC-68B7510D4D1A}" type="pres">
      <dgm:prSet presAssocID="{99DE660C-B53B-014E-8B04-E2A36F35DF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023379-769C-FE4D-8DB8-78C493612AF2}" srcId="{3A5BBED1-0D80-D64B-BD89-2A63BE82A8DC}" destId="{2D7EB5CA-AD10-EB4C-A994-879161EC2424}" srcOrd="0" destOrd="0" parTransId="{CD13B3ED-434D-AD49-AE38-D4D33FD122CD}" sibTransId="{9897AEED-162B-424A-B572-3CEEB0B41E9D}"/>
    <dgm:cxn modelId="{30D40ECF-9E8E-224D-9F22-92E012A99E53}" type="presOf" srcId="{99DE660C-B53B-014E-8B04-E2A36F35DF60}" destId="{3D3EF28C-CDE2-2741-93CC-68B7510D4D1A}" srcOrd="0" destOrd="0" presId="urn:microsoft.com/office/officeart/2005/8/layout/default"/>
    <dgm:cxn modelId="{84581F8E-FE68-B243-82A3-B96071A89D32}" type="presOf" srcId="{2D7EB5CA-AD10-EB4C-A994-879161EC2424}" destId="{285F68F7-2053-E641-8CE7-97142D856A20}" srcOrd="0" destOrd="0" presId="urn:microsoft.com/office/officeart/2005/8/layout/default"/>
    <dgm:cxn modelId="{7BDA21C7-DDA0-A849-8D96-F53A3D19D2ED}" srcId="{3A5BBED1-0D80-D64B-BD89-2A63BE82A8DC}" destId="{99DE660C-B53B-014E-8B04-E2A36F35DF60}" srcOrd="1" destOrd="0" parTransId="{FB62210C-9F50-D743-923D-B9B813006EF7}" sibTransId="{C14B99BF-255C-6E4A-AD57-7A1E910DB139}"/>
    <dgm:cxn modelId="{5247170F-6856-EA47-80AD-69D8E9DDC858}" type="presOf" srcId="{3A5BBED1-0D80-D64B-BD89-2A63BE82A8DC}" destId="{3E101071-0DC3-7A4B-B450-82F2ED354C8B}" srcOrd="0" destOrd="0" presId="urn:microsoft.com/office/officeart/2005/8/layout/default"/>
    <dgm:cxn modelId="{1FD44D01-FA0E-4548-BC18-B8B4DA283383}" type="presParOf" srcId="{3E101071-0DC3-7A4B-B450-82F2ED354C8B}" destId="{285F68F7-2053-E641-8CE7-97142D856A20}" srcOrd="0" destOrd="0" presId="urn:microsoft.com/office/officeart/2005/8/layout/default"/>
    <dgm:cxn modelId="{85251C77-057B-0941-90CA-029334ACC78E}" type="presParOf" srcId="{3E101071-0DC3-7A4B-B450-82F2ED354C8B}" destId="{87C92833-7374-4F43-8392-D7FF635DF247}" srcOrd="1" destOrd="0" presId="urn:microsoft.com/office/officeart/2005/8/layout/default"/>
    <dgm:cxn modelId="{007572E2-5C2A-4D47-B118-4C72ACC62FAD}" type="presParOf" srcId="{3E101071-0DC3-7A4B-B450-82F2ED354C8B}" destId="{3D3EF28C-CDE2-2741-93CC-68B7510D4D1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5BBED1-0D80-D64B-BD89-2A63BE82A8DC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D7EB5CA-AD10-EB4C-A994-879161EC2424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0" i="0" dirty="0" err="1" smtClean="0">
              <a:latin typeface="Avenir Medium" charset="0"/>
              <a:ea typeface="Avenir Medium" charset="0"/>
              <a:cs typeface="Avenir Medium" charset="0"/>
            </a:rPr>
            <a:t>Hard</a:t>
          </a:r>
          <a:r>
            <a:rPr lang="hu-HU" b="0" i="0" dirty="0" smtClean="0">
              <a:latin typeface="Avenir Medium" charset="0"/>
              <a:ea typeface="Avenir Medium" charset="0"/>
              <a:cs typeface="Avenir Medium" charset="0"/>
            </a:rPr>
            <a:t> </a:t>
          </a:r>
          <a:r>
            <a:rPr lang="hu-HU" b="0" i="0" dirty="0" err="1" smtClean="0">
              <a:latin typeface="Avenir Medium" charset="0"/>
              <a:ea typeface="Avenir Medium" charset="0"/>
              <a:cs typeface="Avenir Medium" charset="0"/>
            </a:rPr>
            <a:t>Skill</a:t>
          </a:r>
          <a:endParaRPr lang="hu-HU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D13B3ED-434D-AD49-AE38-D4D33FD122CD}" type="parTrans" cxnId="{AF023379-769C-FE4D-8DB8-78C493612AF2}">
      <dgm:prSet/>
      <dgm:spPr/>
      <dgm:t>
        <a:bodyPr/>
        <a:lstStyle/>
        <a:p>
          <a:endParaRPr lang="hu-HU"/>
        </a:p>
      </dgm:t>
    </dgm:pt>
    <dgm:pt modelId="{9897AEED-162B-424A-B572-3CEEB0B41E9D}" type="sibTrans" cxnId="{AF023379-769C-FE4D-8DB8-78C493612AF2}">
      <dgm:prSet/>
      <dgm:spPr/>
      <dgm:t>
        <a:bodyPr/>
        <a:lstStyle/>
        <a:p>
          <a:endParaRPr lang="hu-HU"/>
        </a:p>
      </dgm:t>
    </dgm:pt>
    <dgm:pt modelId="{99DE660C-B53B-014E-8B04-E2A36F35DF60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0" i="0" dirty="0" err="1" smtClean="0">
              <a:latin typeface="Avenir Medium" charset="0"/>
              <a:ea typeface="Avenir Medium" charset="0"/>
              <a:cs typeface="Avenir Medium" charset="0"/>
            </a:rPr>
            <a:t>Soft</a:t>
          </a:r>
          <a:r>
            <a:rPr lang="hu-HU" b="0" i="0" dirty="0" smtClean="0">
              <a:latin typeface="Avenir Medium" charset="0"/>
              <a:ea typeface="Avenir Medium" charset="0"/>
              <a:cs typeface="Avenir Medium" charset="0"/>
            </a:rPr>
            <a:t> </a:t>
          </a:r>
          <a:r>
            <a:rPr lang="hu-HU" b="0" i="0" dirty="0" err="1" smtClean="0">
              <a:latin typeface="Avenir Medium" charset="0"/>
              <a:ea typeface="Avenir Medium" charset="0"/>
              <a:cs typeface="Avenir Medium" charset="0"/>
            </a:rPr>
            <a:t>Skill</a:t>
          </a:r>
          <a:endParaRPr lang="hu-HU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FB62210C-9F50-D743-923D-B9B813006EF7}" type="parTrans" cxnId="{7BDA21C7-DDA0-A849-8D96-F53A3D19D2ED}">
      <dgm:prSet/>
      <dgm:spPr/>
      <dgm:t>
        <a:bodyPr/>
        <a:lstStyle/>
        <a:p>
          <a:endParaRPr lang="hu-HU"/>
        </a:p>
      </dgm:t>
    </dgm:pt>
    <dgm:pt modelId="{C14B99BF-255C-6E4A-AD57-7A1E910DB139}" type="sibTrans" cxnId="{7BDA21C7-DDA0-A849-8D96-F53A3D19D2ED}">
      <dgm:prSet/>
      <dgm:spPr/>
      <dgm:t>
        <a:bodyPr/>
        <a:lstStyle/>
        <a:p>
          <a:endParaRPr lang="hu-HU"/>
        </a:p>
      </dgm:t>
    </dgm:pt>
    <dgm:pt modelId="{3E101071-0DC3-7A4B-B450-82F2ED354C8B}" type="pres">
      <dgm:prSet presAssocID="{3A5BBED1-0D80-D64B-BD89-2A63BE82A8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85F68F7-2053-E641-8CE7-97142D856A20}" type="pres">
      <dgm:prSet presAssocID="{2D7EB5CA-AD10-EB4C-A994-879161EC242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C92833-7374-4F43-8392-D7FF635DF247}" type="pres">
      <dgm:prSet presAssocID="{9897AEED-162B-424A-B572-3CEEB0B41E9D}" presName="sibTrans" presStyleCnt="0"/>
      <dgm:spPr/>
    </dgm:pt>
    <dgm:pt modelId="{3D3EF28C-CDE2-2741-93CC-68B7510D4D1A}" type="pres">
      <dgm:prSet presAssocID="{99DE660C-B53B-014E-8B04-E2A36F35DF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023379-769C-FE4D-8DB8-78C493612AF2}" srcId="{3A5BBED1-0D80-D64B-BD89-2A63BE82A8DC}" destId="{2D7EB5CA-AD10-EB4C-A994-879161EC2424}" srcOrd="0" destOrd="0" parTransId="{CD13B3ED-434D-AD49-AE38-D4D33FD122CD}" sibTransId="{9897AEED-162B-424A-B572-3CEEB0B41E9D}"/>
    <dgm:cxn modelId="{7BDA21C7-DDA0-A849-8D96-F53A3D19D2ED}" srcId="{3A5BBED1-0D80-D64B-BD89-2A63BE82A8DC}" destId="{99DE660C-B53B-014E-8B04-E2A36F35DF60}" srcOrd="1" destOrd="0" parTransId="{FB62210C-9F50-D743-923D-B9B813006EF7}" sibTransId="{C14B99BF-255C-6E4A-AD57-7A1E910DB139}"/>
    <dgm:cxn modelId="{EC512D89-098E-0A48-9659-725A01BEE215}" type="presOf" srcId="{99DE660C-B53B-014E-8B04-E2A36F35DF60}" destId="{3D3EF28C-CDE2-2741-93CC-68B7510D4D1A}" srcOrd="0" destOrd="0" presId="urn:microsoft.com/office/officeart/2005/8/layout/default"/>
    <dgm:cxn modelId="{74EE3709-CD4E-6B45-8D20-67F7E43946CC}" type="presOf" srcId="{3A5BBED1-0D80-D64B-BD89-2A63BE82A8DC}" destId="{3E101071-0DC3-7A4B-B450-82F2ED354C8B}" srcOrd="0" destOrd="0" presId="urn:microsoft.com/office/officeart/2005/8/layout/default"/>
    <dgm:cxn modelId="{59558455-63B2-4746-9A18-F94DD348BA42}" type="presOf" srcId="{2D7EB5CA-AD10-EB4C-A994-879161EC2424}" destId="{285F68F7-2053-E641-8CE7-97142D856A20}" srcOrd="0" destOrd="0" presId="urn:microsoft.com/office/officeart/2005/8/layout/default"/>
    <dgm:cxn modelId="{B3A9377A-474D-0741-A4F4-15B8D06433AD}" type="presParOf" srcId="{3E101071-0DC3-7A4B-B450-82F2ED354C8B}" destId="{285F68F7-2053-E641-8CE7-97142D856A20}" srcOrd="0" destOrd="0" presId="urn:microsoft.com/office/officeart/2005/8/layout/default"/>
    <dgm:cxn modelId="{96597A8F-41E4-284A-A475-D88525DD4579}" type="presParOf" srcId="{3E101071-0DC3-7A4B-B450-82F2ED354C8B}" destId="{87C92833-7374-4F43-8392-D7FF635DF247}" srcOrd="1" destOrd="0" presId="urn:microsoft.com/office/officeart/2005/8/layout/default"/>
    <dgm:cxn modelId="{1EBCED4F-C6CA-C543-9A31-092F3792776F}" type="presParOf" srcId="{3E101071-0DC3-7A4B-B450-82F2ED354C8B}" destId="{3D3EF28C-CDE2-2741-93CC-68B7510D4D1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31E7D4-900D-AD48-AAFF-B45D0BEDE9F6}" type="doc">
      <dgm:prSet loTypeId="urn:microsoft.com/office/officeart/2005/8/layout/orgChart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D122A40C-239A-A74E-A39F-722A63DC375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B40FF7C-A284-9749-8CA7-475A5AC613B6}" type="parTrans" cxnId="{15E58BB9-4A12-8945-A1B7-B0226E47A5CB}">
      <dgm:prSet/>
      <dgm:spPr/>
      <dgm:t>
        <a:bodyPr/>
        <a:lstStyle/>
        <a:p>
          <a:endParaRPr lang="hu-HU"/>
        </a:p>
      </dgm:t>
    </dgm:pt>
    <dgm:pt modelId="{F5A4E36C-C58C-474C-B5C3-101C869480E7}" type="sibTrans" cxnId="{15E58BB9-4A12-8945-A1B7-B0226E47A5CB}">
      <dgm:prSet/>
      <dgm:spPr/>
      <dgm:t>
        <a:bodyPr/>
        <a:lstStyle/>
        <a:p>
          <a:endParaRPr lang="hu-HU"/>
        </a:p>
      </dgm:t>
    </dgm:pt>
    <dgm:pt modelId="{91276D66-20C8-124C-877A-A2632A377DB3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Alapműveltség</a:t>
          </a:r>
          <a:endParaRPr lang="hu-HU" dirty="0"/>
        </a:p>
      </dgm:t>
    </dgm:pt>
    <dgm:pt modelId="{CA3ABA4E-AADB-574C-8416-C7F2ACD9EB23}" type="parTrans" cxnId="{1531DACE-679C-5E45-B137-3D256A63C0B6}">
      <dgm:prSet/>
      <dgm:spPr/>
      <dgm:t>
        <a:bodyPr/>
        <a:lstStyle/>
        <a:p>
          <a:endParaRPr lang="hu-HU"/>
        </a:p>
      </dgm:t>
    </dgm:pt>
    <dgm:pt modelId="{25671777-A202-9D42-9CC8-4FB755F29B6F}" type="sibTrans" cxnId="{1531DACE-679C-5E45-B137-3D256A63C0B6}">
      <dgm:prSet/>
      <dgm:spPr/>
      <dgm:t>
        <a:bodyPr/>
        <a:lstStyle/>
        <a:p>
          <a:endParaRPr lang="hu-HU"/>
        </a:p>
      </dgm:t>
    </dgm:pt>
    <dgm:pt modelId="{0C29541F-9E35-0D4C-89E0-9FE7066E82E2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Kompetenciák</a:t>
          </a:r>
          <a:endParaRPr lang="hu-HU" dirty="0"/>
        </a:p>
      </dgm:t>
    </dgm:pt>
    <dgm:pt modelId="{F95C0412-4186-344F-B312-1BC0DB00E712}" type="parTrans" cxnId="{16C26E33-99A7-CA45-9CEE-42AE1672E3C4}">
      <dgm:prSet/>
      <dgm:spPr/>
      <dgm:t>
        <a:bodyPr/>
        <a:lstStyle/>
        <a:p>
          <a:endParaRPr lang="hu-HU"/>
        </a:p>
      </dgm:t>
    </dgm:pt>
    <dgm:pt modelId="{5447F13A-7384-E245-BC18-FA1FE3B193B8}" type="sibTrans" cxnId="{16C26E33-99A7-CA45-9CEE-42AE1672E3C4}">
      <dgm:prSet/>
      <dgm:spPr/>
      <dgm:t>
        <a:bodyPr/>
        <a:lstStyle/>
        <a:p>
          <a:endParaRPr lang="hu-HU"/>
        </a:p>
      </dgm:t>
    </dgm:pt>
    <dgm:pt modelId="{24339282-7762-E247-919B-D6E87D8AE682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Személyiségjegyek</a:t>
          </a:r>
          <a:endParaRPr lang="hu-HU" dirty="0"/>
        </a:p>
      </dgm:t>
    </dgm:pt>
    <dgm:pt modelId="{DD838DA4-BC4C-114C-AA42-8610EA4299A0}" type="parTrans" cxnId="{248CAB8C-7319-494D-8DA8-8188B80B8179}">
      <dgm:prSet/>
      <dgm:spPr/>
      <dgm:t>
        <a:bodyPr/>
        <a:lstStyle/>
        <a:p>
          <a:endParaRPr lang="hu-HU"/>
        </a:p>
      </dgm:t>
    </dgm:pt>
    <dgm:pt modelId="{77AFAA8E-D7BA-0746-A691-1FA1D3683E40}" type="sibTrans" cxnId="{248CAB8C-7319-494D-8DA8-8188B80B8179}">
      <dgm:prSet/>
      <dgm:spPr/>
      <dgm:t>
        <a:bodyPr/>
        <a:lstStyle/>
        <a:p>
          <a:endParaRPr lang="hu-HU"/>
        </a:p>
      </dgm:t>
    </dgm:pt>
    <dgm:pt modelId="{5531F7FE-9CB8-DB47-965F-C4E67CFC062D}" type="pres">
      <dgm:prSet presAssocID="{3431E7D4-900D-AD48-AAFF-B45D0BEDE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EE772DFC-1836-C446-8718-E2D367594A19}" type="pres">
      <dgm:prSet presAssocID="{D122A40C-239A-A74E-A39F-722A63DC375B}" presName="hierRoot1" presStyleCnt="0">
        <dgm:presLayoutVars>
          <dgm:hierBranch val="init"/>
        </dgm:presLayoutVars>
      </dgm:prSet>
      <dgm:spPr/>
    </dgm:pt>
    <dgm:pt modelId="{8B9F4B5F-4905-D743-A8E8-9F48666CB997}" type="pres">
      <dgm:prSet presAssocID="{D122A40C-239A-A74E-A39F-722A63DC375B}" presName="rootComposite1" presStyleCnt="0"/>
      <dgm:spPr/>
    </dgm:pt>
    <dgm:pt modelId="{AE9E7797-32AF-044E-A944-C1018C8F5615}" type="pres">
      <dgm:prSet presAssocID="{D122A40C-239A-A74E-A39F-722A63DC375B}" presName="rootText1" presStyleLbl="node0" presStyleIdx="0" presStyleCnt="1" custScaleX="1776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F935243-DECC-3A42-AA1B-698480D55299}" type="pres">
      <dgm:prSet presAssocID="{D122A40C-239A-A74E-A39F-722A63DC375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D34FCCF-FAE6-1D49-9355-8257E94D84B8}" type="pres">
      <dgm:prSet presAssocID="{D122A40C-239A-A74E-A39F-722A63DC375B}" presName="hierChild2" presStyleCnt="0"/>
      <dgm:spPr/>
    </dgm:pt>
    <dgm:pt modelId="{0C624456-F0DE-084E-A5D5-F7CB362F7226}" type="pres">
      <dgm:prSet presAssocID="{CA3ABA4E-AADB-574C-8416-C7F2ACD9EB23}" presName="Name37" presStyleLbl="parChTrans1D2" presStyleIdx="0" presStyleCnt="3"/>
      <dgm:spPr/>
      <dgm:t>
        <a:bodyPr/>
        <a:lstStyle/>
        <a:p>
          <a:endParaRPr lang="hu-HU"/>
        </a:p>
      </dgm:t>
    </dgm:pt>
    <dgm:pt modelId="{0D192C8B-6848-E24D-A870-A227338FE4D1}" type="pres">
      <dgm:prSet presAssocID="{91276D66-20C8-124C-877A-A2632A377DB3}" presName="hierRoot2" presStyleCnt="0">
        <dgm:presLayoutVars>
          <dgm:hierBranch val="init"/>
        </dgm:presLayoutVars>
      </dgm:prSet>
      <dgm:spPr/>
    </dgm:pt>
    <dgm:pt modelId="{911F3122-91DB-5F45-91F0-E4EFF81060DF}" type="pres">
      <dgm:prSet presAssocID="{91276D66-20C8-124C-877A-A2632A377DB3}" presName="rootComposite" presStyleCnt="0"/>
      <dgm:spPr/>
    </dgm:pt>
    <dgm:pt modelId="{10610D73-611F-BB42-A0AB-06ED9DFCE11A}" type="pres">
      <dgm:prSet presAssocID="{91276D66-20C8-124C-877A-A2632A377D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E2D0192-1561-AF43-BC56-C83FBC4C8C44}" type="pres">
      <dgm:prSet presAssocID="{91276D66-20C8-124C-877A-A2632A377DB3}" presName="rootConnector" presStyleLbl="node2" presStyleIdx="0" presStyleCnt="3"/>
      <dgm:spPr/>
      <dgm:t>
        <a:bodyPr/>
        <a:lstStyle/>
        <a:p>
          <a:endParaRPr lang="hu-HU"/>
        </a:p>
      </dgm:t>
    </dgm:pt>
    <dgm:pt modelId="{280E0D60-02BA-D945-8788-A561003532F6}" type="pres">
      <dgm:prSet presAssocID="{91276D66-20C8-124C-877A-A2632A377DB3}" presName="hierChild4" presStyleCnt="0"/>
      <dgm:spPr/>
    </dgm:pt>
    <dgm:pt modelId="{2D8824AA-97A6-1B4F-8E8E-3D07B3C4F170}" type="pres">
      <dgm:prSet presAssocID="{91276D66-20C8-124C-877A-A2632A377DB3}" presName="hierChild5" presStyleCnt="0"/>
      <dgm:spPr/>
    </dgm:pt>
    <dgm:pt modelId="{12A900BF-A872-9843-A971-C10E62CAC200}" type="pres">
      <dgm:prSet presAssocID="{F95C0412-4186-344F-B312-1BC0DB00E712}" presName="Name37" presStyleLbl="parChTrans1D2" presStyleIdx="1" presStyleCnt="3"/>
      <dgm:spPr/>
      <dgm:t>
        <a:bodyPr/>
        <a:lstStyle/>
        <a:p>
          <a:endParaRPr lang="hu-HU"/>
        </a:p>
      </dgm:t>
    </dgm:pt>
    <dgm:pt modelId="{719566F8-7795-F649-9BEE-B234E0E2E02A}" type="pres">
      <dgm:prSet presAssocID="{0C29541F-9E35-0D4C-89E0-9FE7066E82E2}" presName="hierRoot2" presStyleCnt="0">
        <dgm:presLayoutVars>
          <dgm:hierBranch val="init"/>
        </dgm:presLayoutVars>
      </dgm:prSet>
      <dgm:spPr/>
    </dgm:pt>
    <dgm:pt modelId="{5523985C-E2E8-CE47-ACE2-A350D0815C21}" type="pres">
      <dgm:prSet presAssocID="{0C29541F-9E35-0D4C-89E0-9FE7066E82E2}" presName="rootComposite" presStyleCnt="0"/>
      <dgm:spPr/>
    </dgm:pt>
    <dgm:pt modelId="{52EEEB8F-3B8D-6049-9D50-8881A9DC70BE}" type="pres">
      <dgm:prSet presAssocID="{0C29541F-9E35-0D4C-89E0-9FE7066E82E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7000A-0346-134A-BCDC-B3BA2D4BD34D}" type="pres">
      <dgm:prSet presAssocID="{0C29541F-9E35-0D4C-89E0-9FE7066E82E2}" presName="rootConnector" presStyleLbl="node2" presStyleIdx="1" presStyleCnt="3"/>
      <dgm:spPr/>
      <dgm:t>
        <a:bodyPr/>
        <a:lstStyle/>
        <a:p>
          <a:endParaRPr lang="hu-HU"/>
        </a:p>
      </dgm:t>
    </dgm:pt>
    <dgm:pt modelId="{FB43847F-7BC5-784E-83DF-97FE9517B31B}" type="pres">
      <dgm:prSet presAssocID="{0C29541F-9E35-0D4C-89E0-9FE7066E82E2}" presName="hierChild4" presStyleCnt="0"/>
      <dgm:spPr/>
    </dgm:pt>
    <dgm:pt modelId="{25A50E18-630B-9044-AC49-B68B6F714469}" type="pres">
      <dgm:prSet presAssocID="{0C29541F-9E35-0D4C-89E0-9FE7066E82E2}" presName="hierChild5" presStyleCnt="0"/>
      <dgm:spPr/>
    </dgm:pt>
    <dgm:pt modelId="{9113A663-E3FD-F646-92E9-C8396F23656B}" type="pres">
      <dgm:prSet presAssocID="{DD838DA4-BC4C-114C-AA42-8610EA4299A0}" presName="Name37" presStyleLbl="parChTrans1D2" presStyleIdx="2" presStyleCnt="3"/>
      <dgm:spPr/>
      <dgm:t>
        <a:bodyPr/>
        <a:lstStyle/>
        <a:p>
          <a:endParaRPr lang="hu-HU"/>
        </a:p>
      </dgm:t>
    </dgm:pt>
    <dgm:pt modelId="{FFFCD4A0-22D0-4F46-AB0F-571F10A51B5B}" type="pres">
      <dgm:prSet presAssocID="{24339282-7762-E247-919B-D6E87D8AE682}" presName="hierRoot2" presStyleCnt="0">
        <dgm:presLayoutVars>
          <dgm:hierBranch val="init"/>
        </dgm:presLayoutVars>
      </dgm:prSet>
      <dgm:spPr/>
    </dgm:pt>
    <dgm:pt modelId="{BA77AA2C-F536-BF40-AC62-1B22921F562D}" type="pres">
      <dgm:prSet presAssocID="{24339282-7762-E247-919B-D6E87D8AE682}" presName="rootComposite" presStyleCnt="0"/>
      <dgm:spPr/>
    </dgm:pt>
    <dgm:pt modelId="{1D52C9E3-8270-5C48-A39F-9FF2E73049AD}" type="pres">
      <dgm:prSet presAssocID="{24339282-7762-E247-919B-D6E87D8AE68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B761F99-9478-0E4E-865E-D96B308F85B6}" type="pres">
      <dgm:prSet presAssocID="{24339282-7762-E247-919B-D6E87D8AE682}" presName="rootConnector" presStyleLbl="node2" presStyleIdx="2" presStyleCnt="3"/>
      <dgm:spPr/>
      <dgm:t>
        <a:bodyPr/>
        <a:lstStyle/>
        <a:p>
          <a:endParaRPr lang="hu-HU"/>
        </a:p>
      </dgm:t>
    </dgm:pt>
    <dgm:pt modelId="{189E134B-5A42-DA4B-93D8-D14A41C04FF2}" type="pres">
      <dgm:prSet presAssocID="{24339282-7762-E247-919B-D6E87D8AE682}" presName="hierChild4" presStyleCnt="0"/>
      <dgm:spPr/>
    </dgm:pt>
    <dgm:pt modelId="{AE60460C-49B6-C64E-B712-06E3025B74B0}" type="pres">
      <dgm:prSet presAssocID="{24339282-7762-E247-919B-D6E87D8AE682}" presName="hierChild5" presStyleCnt="0"/>
      <dgm:spPr/>
    </dgm:pt>
    <dgm:pt modelId="{F7966C77-38AA-AC4F-AC13-C59935D79E61}" type="pres">
      <dgm:prSet presAssocID="{D122A40C-239A-A74E-A39F-722A63DC375B}" presName="hierChild3" presStyleCnt="0"/>
      <dgm:spPr/>
    </dgm:pt>
  </dgm:ptLst>
  <dgm:cxnLst>
    <dgm:cxn modelId="{E1D02B1A-D69C-154B-B81A-5B26BD939DEE}" type="presOf" srcId="{D122A40C-239A-A74E-A39F-722A63DC375B}" destId="{AE9E7797-32AF-044E-A944-C1018C8F5615}" srcOrd="0" destOrd="0" presId="urn:microsoft.com/office/officeart/2005/8/layout/orgChart1"/>
    <dgm:cxn modelId="{0490EB5F-3A17-3147-93D1-B28F97485B9E}" type="presOf" srcId="{91276D66-20C8-124C-877A-A2632A377DB3}" destId="{5E2D0192-1561-AF43-BC56-C83FBC4C8C44}" srcOrd="1" destOrd="0" presId="urn:microsoft.com/office/officeart/2005/8/layout/orgChart1"/>
    <dgm:cxn modelId="{9C1ED182-DD2C-5B43-8B24-57A1696C52ED}" type="presOf" srcId="{CA3ABA4E-AADB-574C-8416-C7F2ACD9EB23}" destId="{0C624456-F0DE-084E-A5D5-F7CB362F7226}" srcOrd="0" destOrd="0" presId="urn:microsoft.com/office/officeart/2005/8/layout/orgChart1"/>
    <dgm:cxn modelId="{1531DACE-679C-5E45-B137-3D256A63C0B6}" srcId="{D122A40C-239A-A74E-A39F-722A63DC375B}" destId="{91276D66-20C8-124C-877A-A2632A377DB3}" srcOrd="0" destOrd="0" parTransId="{CA3ABA4E-AADB-574C-8416-C7F2ACD9EB23}" sibTransId="{25671777-A202-9D42-9CC8-4FB755F29B6F}"/>
    <dgm:cxn modelId="{AAD43B76-C30D-7B4D-82B8-A016F611398E}" type="presOf" srcId="{24339282-7762-E247-919B-D6E87D8AE682}" destId="{1D52C9E3-8270-5C48-A39F-9FF2E73049AD}" srcOrd="0" destOrd="0" presId="urn:microsoft.com/office/officeart/2005/8/layout/orgChart1"/>
    <dgm:cxn modelId="{B71D69D0-863F-424D-AB72-87888E091316}" type="presOf" srcId="{DD838DA4-BC4C-114C-AA42-8610EA4299A0}" destId="{9113A663-E3FD-F646-92E9-C8396F23656B}" srcOrd="0" destOrd="0" presId="urn:microsoft.com/office/officeart/2005/8/layout/orgChart1"/>
    <dgm:cxn modelId="{419C6028-F3BF-3648-9FDF-E72E3D3E5EF0}" type="presOf" srcId="{F95C0412-4186-344F-B312-1BC0DB00E712}" destId="{12A900BF-A872-9843-A971-C10E62CAC200}" srcOrd="0" destOrd="0" presId="urn:microsoft.com/office/officeart/2005/8/layout/orgChart1"/>
    <dgm:cxn modelId="{B1351ACF-BB82-FD42-8768-C9984D52C89E}" type="presOf" srcId="{D122A40C-239A-A74E-A39F-722A63DC375B}" destId="{CF935243-DECC-3A42-AA1B-698480D55299}" srcOrd="1" destOrd="0" presId="urn:microsoft.com/office/officeart/2005/8/layout/orgChart1"/>
    <dgm:cxn modelId="{16C26E33-99A7-CA45-9CEE-42AE1672E3C4}" srcId="{D122A40C-239A-A74E-A39F-722A63DC375B}" destId="{0C29541F-9E35-0D4C-89E0-9FE7066E82E2}" srcOrd="1" destOrd="0" parTransId="{F95C0412-4186-344F-B312-1BC0DB00E712}" sibTransId="{5447F13A-7384-E245-BC18-FA1FE3B193B8}"/>
    <dgm:cxn modelId="{9136FAAB-68A2-1647-BA9A-4520BC0C4237}" type="presOf" srcId="{3431E7D4-900D-AD48-AAFF-B45D0BEDE9F6}" destId="{5531F7FE-9CB8-DB47-965F-C4E67CFC062D}" srcOrd="0" destOrd="0" presId="urn:microsoft.com/office/officeart/2005/8/layout/orgChart1"/>
    <dgm:cxn modelId="{15E58BB9-4A12-8945-A1B7-B0226E47A5CB}" srcId="{3431E7D4-900D-AD48-AAFF-B45D0BEDE9F6}" destId="{D122A40C-239A-A74E-A39F-722A63DC375B}" srcOrd="0" destOrd="0" parTransId="{6B40FF7C-A284-9749-8CA7-475A5AC613B6}" sibTransId="{F5A4E36C-C58C-474C-B5C3-101C869480E7}"/>
    <dgm:cxn modelId="{F7FF7FEA-F67D-3D40-A365-DA1A0185E298}" type="presOf" srcId="{91276D66-20C8-124C-877A-A2632A377DB3}" destId="{10610D73-611F-BB42-A0AB-06ED9DFCE11A}" srcOrd="0" destOrd="0" presId="urn:microsoft.com/office/officeart/2005/8/layout/orgChart1"/>
    <dgm:cxn modelId="{E44D4E07-115D-8943-BE9A-55433273E7C1}" type="presOf" srcId="{0C29541F-9E35-0D4C-89E0-9FE7066E82E2}" destId="{52EEEB8F-3B8D-6049-9D50-8881A9DC70BE}" srcOrd="0" destOrd="0" presId="urn:microsoft.com/office/officeart/2005/8/layout/orgChart1"/>
    <dgm:cxn modelId="{248CAB8C-7319-494D-8DA8-8188B80B8179}" srcId="{D122A40C-239A-A74E-A39F-722A63DC375B}" destId="{24339282-7762-E247-919B-D6E87D8AE682}" srcOrd="2" destOrd="0" parTransId="{DD838DA4-BC4C-114C-AA42-8610EA4299A0}" sibTransId="{77AFAA8E-D7BA-0746-A691-1FA1D3683E40}"/>
    <dgm:cxn modelId="{E7E454BD-D897-9940-84F8-B24DDE4038E6}" type="presOf" srcId="{24339282-7762-E247-919B-D6E87D8AE682}" destId="{AB761F99-9478-0E4E-865E-D96B308F85B6}" srcOrd="1" destOrd="0" presId="urn:microsoft.com/office/officeart/2005/8/layout/orgChart1"/>
    <dgm:cxn modelId="{10878074-82B2-9B4C-BE8E-C8BB69C2663A}" type="presOf" srcId="{0C29541F-9E35-0D4C-89E0-9FE7066E82E2}" destId="{3FE7000A-0346-134A-BCDC-B3BA2D4BD34D}" srcOrd="1" destOrd="0" presId="urn:microsoft.com/office/officeart/2005/8/layout/orgChart1"/>
    <dgm:cxn modelId="{CAE2F5F8-512A-1148-A2A8-6EE580EE3F3F}" type="presParOf" srcId="{5531F7FE-9CB8-DB47-965F-C4E67CFC062D}" destId="{EE772DFC-1836-C446-8718-E2D367594A19}" srcOrd="0" destOrd="0" presId="urn:microsoft.com/office/officeart/2005/8/layout/orgChart1"/>
    <dgm:cxn modelId="{6FD81C72-33F7-3841-B8A6-EFF6AEE6A88A}" type="presParOf" srcId="{EE772DFC-1836-C446-8718-E2D367594A19}" destId="{8B9F4B5F-4905-D743-A8E8-9F48666CB997}" srcOrd="0" destOrd="0" presId="urn:microsoft.com/office/officeart/2005/8/layout/orgChart1"/>
    <dgm:cxn modelId="{E6AFE667-03A6-7442-83EF-5FFEDE572427}" type="presParOf" srcId="{8B9F4B5F-4905-D743-A8E8-9F48666CB997}" destId="{AE9E7797-32AF-044E-A944-C1018C8F5615}" srcOrd="0" destOrd="0" presId="urn:microsoft.com/office/officeart/2005/8/layout/orgChart1"/>
    <dgm:cxn modelId="{3BA526EC-85A4-2F4A-8548-72FDB1BBC14A}" type="presParOf" srcId="{8B9F4B5F-4905-D743-A8E8-9F48666CB997}" destId="{CF935243-DECC-3A42-AA1B-698480D55299}" srcOrd="1" destOrd="0" presId="urn:microsoft.com/office/officeart/2005/8/layout/orgChart1"/>
    <dgm:cxn modelId="{A82ECC55-C58C-7640-98CB-AA6F374E5E3C}" type="presParOf" srcId="{EE772DFC-1836-C446-8718-E2D367594A19}" destId="{5D34FCCF-FAE6-1D49-9355-8257E94D84B8}" srcOrd="1" destOrd="0" presId="urn:microsoft.com/office/officeart/2005/8/layout/orgChart1"/>
    <dgm:cxn modelId="{94D269A4-EAF8-D04F-BE3C-AA805DAA27D3}" type="presParOf" srcId="{5D34FCCF-FAE6-1D49-9355-8257E94D84B8}" destId="{0C624456-F0DE-084E-A5D5-F7CB362F7226}" srcOrd="0" destOrd="0" presId="urn:microsoft.com/office/officeart/2005/8/layout/orgChart1"/>
    <dgm:cxn modelId="{0D7C9AFC-46A7-C94E-8E54-BA5CCF39ABA8}" type="presParOf" srcId="{5D34FCCF-FAE6-1D49-9355-8257E94D84B8}" destId="{0D192C8B-6848-E24D-A870-A227338FE4D1}" srcOrd="1" destOrd="0" presId="urn:microsoft.com/office/officeart/2005/8/layout/orgChart1"/>
    <dgm:cxn modelId="{C6D7E8B7-F614-5B4D-A0CD-10D943CD0D46}" type="presParOf" srcId="{0D192C8B-6848-E24D-A870-A227338FE4D1}" destId="{911F3122-91DB-5F45-91F0-E4EFF81060DF}" srcOrd="0" destOrd="0" presId="urn:microsoft.com/office/officeart/2005/8/layout/orgChart1"/>
    <dgm:cxn modelId="{4B667839-B163-754F-8A6A-3BA90C1B369E}" type="presParOf" srcId="{911F3122-91DB-5F45-91F0-E4EFF81060DF}" destId="{10610D73-611F-BB42-A0AB-06ED9DFCE11A}" srcOrd="0" destOrd="0" presId="urn:microsoft.com/office/officeart/2005/8/layout/orgChart1"/>
    <dgm:cxn modelId="{E7AFF666-6540-CA4F-99E8-29DD43CCB6D8}" type="presParOf" srcId="{911F3122-91DB-5F45-91F0-E4EFF81060DF}" destId="{5E2D0192-1561-AF43-BC56-C83FBC4C8C44}" srcOrd="1" destOrd="0" presId="urn:microsoft.com/office/officeart/2005/8/layout/orgChart1"/>
    <dgm:cxn modelId="{FB629DF2-C518-EB46-8AE8-E542769B9AF5}" type="presParOf" srcId="{0D192C8B-6848-E24D-A870-A227338FE4D1}" destId="{280E0D60-02BA-D945-8788-A561003532F6}" srcOrd="1" destOrd="0" presId="urn:microsoft.com/office/officeart/2005/8/layout/orgChart1"/>
    <dgm:cxn modelId="{6DB285EC-4002-1446-B3E0-D83CB9C05F44}" type="presParOf" srcId="{0D192C8B-6848-E24D-A870-A227338FE4D1}" destId="{2D8824AA-97A6-1B4F-8E8E-3D07B3C4F170}" srcOrd="2" destOrd="0" presId="urn:microsoft.com/office/officeart/2005/8/layout/orgChart1"/>
    <dgm:cxn modelId="{BC84F367-F6D1-124C-ACC7-1FCB90976E1C}" type="presParOf" srcId="{5D34FCCF-FAE6-1D49-9355-8257E94D84B8}" destId="{12A900BF-A872-9843-A971-C10E62CAC200}" srcOrd="2" destOrd="0" presId="urn:microsoft.com/office/officeart/2005/8/layout/orgChart1"/>
    <dgm:cxn modelId="{E9CD2420-38C6-884A-9463-2B7DEEBC5E40}" type="presParOf" srcId="{5D34FCCF-FAE6-1D49-9355-8257E94D84B8}" destId="{719566F8-7795-F649-9BEE-B234E0E2E02A}" srcOrd="3" destOrd="0" presId="urn:microsoft.com/office/officeart/2005/8/layout/orgChart1"/>
    <dgm:cxn modelId="{66C51DEB-379D-3A42-B5A3-677F9E47214B}" type="presParOf" srcId="{719566F8-7795-F649-9BEE-B234E0E2E02A}" destId="{5523985C-E2E8-CE47-ACE2-A350D0815C21}" srcOrd="0" destOrd="0" presId="urn:microsoft.com/office/officeart/2005/8/layout/orgChart1"/>
    <dgm:cxn modelId="{42C0BA84-A149-4440-BCD0-E596E211FB04}" type="presParOf" srcId="{5523985C-E2E8-CE47-ACE2-A350D0815C21}" destId="{52EEEB8F-3B8D-6049-9D50-8881A9DC70BE}" srcOrd="0" destOrd="0" presId="urn:microsoft.com/office/officeart/2005/8/layout/orgChart1"/>
    <dgm:cxn modelId="{94BAF19A-4322-E245-8050-45D8FC2F8D72}" type="presParOf" srcId="{5523985C-E2E8-CE47-ACE2-A350D0815C21}" destId="{3FE7000A-0346-134A-BCDC-B3BA2D4BD34D}" srcOrd="1" destOrd="0" presId="urn:microsoft.com/office/officeart/2005/8/layout/orgChart1"/>
    <dgm:cxn modelId="{60017B50-066F-F04D-86ED-6B0CC31A5159}" type="presParOf" srcId="{719566F8-7795-F649-9BEE-B234E0E2E02A}" destId="{FB43847F-7BC5-784E-83DF-97FE9517B31B}" srcOrd="1" destOrd="0" presId="urn:microsoft.com/office/officeart/2005/8/layout/orgChart1"/>
    <dgm:cxn modelId="{CAE976FD-2E22-F542-B74E-9935A248B31B}" type="presParOf" srcId="{719566F8-7795-F649-9BEE-B234E0E2E02A}" destId="{25A50E18-630B-9044-AC49-B68B6F714469}" srcOrd="2" destOrd="0" presId="urn:microsoft.com/office/officeart/2005/8/layout/orgChart1"/>
    <dgm:cxn modelId="{7D1CC554-67B3-674E-AA2F-11630C371423}" type="presParOf" srcId="{5D34FCCF-FAE6-1D49-9355-8257E94D84B8}" destId="{9113A663-E3FD-F646-92E9-C8396F23656B}" srcOrd="4" destOrd="0" presId="urn:microsoft.com/office/officeart/2005/8/layout/orgChart1"/>
    <dgm:cxn modelId="{AD192A8B-307D-604F-BE61-5E420225697C}" type="presParOf" srcId="{5D34FCCF-FAE6-1D49-9355-8257E94D84B8}" destId="{FFFCD4A0-22D0-4F46-AB0F-571F10A51B5B}" srcOrd="5" destOrd="0" presId="urn:microsoft.com/office/officeart/2005/8/layout/orgChart1"/>
    <dgm:cxn modelId="{EC797860-D3E1-4C4D-ABD9-BF5AA3910276}" type="presParOf" srcId="{FFFCD4A0-22D0-4F46-AB0F-571F10A51B5B}" destId="{BA77AA2C-F536-BF40-AC62-1B22921F562D}" srcOrd="0" destOrd="0" presId="urn:microsoft.com/office/officeart/2005/8/layout/orgChart1"/>
    <dgm:cxn modelId="{45918B81-C7A9-4747-9226-5EB27A8E53A2}" type="presParOf" srcId="{BA77AA2C-F536-BF40-AC62-1B22921F562D}" destId="{1D52C9E3-8270-5C48-A39F-9FF2E73049AD}" srcOrd="0" destOrd="0" presId="urn:microsoft.com/office/officeart/2005/8/layout/orgChart1"/>
    <dgm:cxn modelId="{AE5F80AA-C50B-AF45-AE4C-E6B1CB6F2F09}" type="presParOf" srcId="{BA77AA2C-F536-BF40-AC62-1B22921F562D}" destId="{AB761F99-9478-0E4E-865E-D96B308F85B6}" srcOrd="1" destOrd="0" presId="urn:microsoft.com/office/officeart/2005/8/layout/orgChart1"/>
    <dgm:cxn modelId="{D4E1946D-5C0F-134F-ADE0-1D8BEF8B758C}" type="presParOf" srcId="{FFFCD4A0-22D0-4F46-AB0F-571F10A51B5B}" destId="{189E134B-5A42-DA4B-93D8-D14A41C04FF2}" srcOrd="1" destOrd="0" presId="urn:microsoft.com/office/officeart/2005/8/layout/orgChart1"/>
    <dgm:cxn modelId="{BB1E95E4-A1AA-074F-AD3E-48830961E1A5}" type="presParOf" srcId="{FFFCD4A0-22D0-4F46-AB0F-571F10A51B5B}" destId="{AE60460C-49B6-C64E-B712-06E3025B74B0}" srcOrd="2" destOrd="0" presId="urn:microsoft.com/office/officeart/2005/8/layout/orgChart1"/>
    <dgm:cxn modelId="{96115155-0BC4-A74E-82DA-6154BF86F02F}" type="presParOf" srcId="{EE772DFC-1836-C446-8718-E2D367594A19}" destId="{F7966C77-38AA-AC4F-AC13-C59935D79E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31E7D4-900D-AD48-AAFF-B45D0BEDE9F6}" type="doc">
      <dgm:prSet loTypeId="urn:microsoft.com/office/officeart/2005/8/layout/orgChart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D122A40C-239A-A74E-A39F-722A63DC375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B40FF7C-A284-9749-8CA7-475A5AC613B6}" type="parTrans" cxnId="{15E58BB9-4A12-8945-A1B7-B0226E47A5CB}">
      <dgm:prSet/>
      <dgm:spPr/>
      <dgm:t>
        <a:bodyPr/>
        <a:lstStyle/>
        <a:p>
          <a:endParaRPr lang="hu-HU"/>
        </a:p>
      </dgm:t>
    </dgm:pt>
    <dgm:pt modelId="{F5A4E36C-C58C-474C-B5C3-101C869480E7}" type="sibTrans" cxnId="{15E58BB9-4A12-8945-A1B7-B0226E47A5CB}">
      <dgm:prSet/>
      <dgm:spPr/>
      <dgm:t>
        <a:bodyPr/>
        <a:lstStyle/>
        <a:p>
          <a:endParaRPr lang="hu-HU"/>
        </a:p>
      </dgm:t>
    </dgm:pt>
    <dgm:pt modelId="{91276D66-20C8-124C-877A-A2632A377DB3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Alapműveltség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A3ABA4E-AADB-574C-8416-C7F2ACD9EB23}" type="parTrans" cxnId="{1531DACE-679C-5E45-B137-3D256A63C0B6}">
      <dgm:prSet/>
      <dgm:spPr/>
      <dgm:t>
        <a:bodyPr/>
        <a:lstStyle/>
        <a:p>
          <a:endParaRPr lang="hu-HU"/>
        </a:p>
      </dgm:t>
    </dgm:pt>
    <dgm:pt modelId="{25671777-A202-9D42-9CC8-4FB755F29B6F}" type="sibTrans" cxnId="{1531DACE-679C-5E45-B137-3D256A63C0B6}">
      <dgm:prSet/>
      <dgm:spPr/>
      <dgm:t>
        <a:bodyPr/>
        <a:lstStyle/>
        <a:p>
          <a:endParaRPr lang="hu-HU"/>
        </a:p>
      </dgm:t>
    </dgm:pt>
    <dgm:pt modelId="{0C29541F-9E35-0D4C-89E0-9FE7066E82E2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Kompetenciák</a:t>
          </a:r>
          <a:endParaRPr lang="hu-HU" dirty="0"/>
        </a:p>
      </dgm:t>
    </dgm:pt>
    <dgm:pt modelId="{F95C0412-4186-344F-B312-1BC0DB00E712}" type="parTrans" cxnId="{16C26E33-99A7-CA45-9CEE-42AE1672E3C4}">
      <dgm:prSet/>
      <dgm:spPr/>
      <dgm:t>
        <a:bodyPr/>
        <a:lstStyle/>
        <a:p>
          <a:endParaRPr lang="hu-HU"/>
        </a:p>
      </dgm:t>
    </dgm:pt>
    <dgm:pt modelId="{5447F13A-7384-E245-BC18-FA1FE3B193B8}" type="sibTrans" cxnId="{16C26E33-99A7-CA45-9CEE-42AE1672E3C4}">
      <dgm:prSet/>
      <dgm:spPr/>
      <dgm:t>
        <a:bodyPr/>
        <a:lstStyle/>
        <a:p>
          <a:endParaRPr lang="hu-HU"/>
        </a:p>
      </dgm:t>
    </dgm:pt>
    <dgm:pt modelId="{24339282-7762-E247-919B-D6E87D8AE682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Személyiségjegyek</a:t>
          </a:r>
          <a:endParaRPr lang="hu-HU" dirty="0"/>
        </a:p>
      </dgm:t>
    </dgm:pt>
    <dgm:pt modelId="{DD838DA4-BC4C-114C-AA42-8610EA4299A0}" type="parTrans" cxnId="{248CAB8C-7319-494D-8DA8-8188B80B8179}">
      <dgm:prSet/>
      <dgm:spPr/>
      <dgm:t>
        <a:bodyPr/>
        <a:lstStyle/>
        <a:p>
          <a:endParaRPr lang="hu-HU"/>
        </a:p>
      </dgm:t>
    </dgm:pt>
    <dgm:pt modelId="{77AFAA8E-D7BA-0746-A691-1FA1D3683E40}" type="sibTrans" cxnId="{248CAB8C-7319-494D-8DA8-8188B80B8179}">
      <dgm:prSet/>
      <dgm:spPr/>
      <dgm:t>
        <a:bodyPr/>
        <a:lstStyle/>
        <a:p>
          <a:endParaRPr lang="hu-HU"/>
        </a:p>
      </dgm:t>
    </dgm:pt>
    <dgm:pt modelId="{5531F7FE-9CB8-DB47-965F-C4E67CFC062D}" type="pres">
      <dgm:prSet presAssocID="{3431E7D4-900D-AD48-AAFF-B45D0BEDE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EE772DFC-1836-C446-8718-E2D367594A19}" type="pres">
      <dgm:prSet presAssocID="{D122A40C-239A-A74E-A39F-722A63DC375B}" presName="hierRoot1" presStyleCnt="0">
        <dgm:presLayoutVars>
          <dgm:hierBranch val="init"/>
        </dgm:presLayoutVars>
      </dgm:prSet>
      <dgm:spPr/>
    </dgm:pt>
    <dgm:pt modelId="{8B9F4B5F-4905-D743-A8E8-9F48666CB997}" type="pres">
      <dgm:prSet presAssocID="{D122A40C-239A-A74E-A39F-722A63DC375B}" presName="rootComposite1" presStyleCnt="0"/>
      <dgm:spPr/>
    </dgm:pt>
    <dgm:pt modelId="{AE9E7797-32AF-044E-A944-C1018C8F5615}" type="pres">
      <dgm:prSet presAssocID="{D122A40C-239A-A74E-A39F-722A63DC375B}" presName="rootText1" presStyleLbl="node0" presStyleIdx="0" presStyleCnt="1" custScaleX="1776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F935243-DECC-3A42-AA1B-698480D55299}" type="pres">
      <dgm:prSet presAssocID="{D122A40C-239A-A74E-A39F-722A63DC375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D34FCCF-FAE6-1D49-9355-8257E94D84B8}" type="pres">
      <dgm:prSet presAssocID="{D122A40C-239A-A74E-A39F-722A63DC375B}" presName="hierChild2" presStyleCnt="0"/>
      <dgm:spPr/>
    </dgm:pt>
    <dgm:pt modelId="{0C624456-F0DE-084E-A5D5-F7CB362F7226}" type="pres">
      <dgm:prSet presAssocID="{CA3ABA4E-AADB-574C-8416-C7F2ACD9EB23}" presName="Name37" presStyleLbl="parChTrans1D2" presStyleIdx="0" presStyleCnt="3"/>
      <dgm:spPr/>
      <dgm:t>
        <a:bodyPr/>
        <a:lstStyle/>
        <a:p>
          <a:endParaRPr lang="hu-HU"/>
        </a:p>
      </dgm:t>
    </dgm:pt>
    <dgm:pt modelId="{0D192C8B-6848-E24D-A870-A227338FE4D1}" type="pres">
      <dgm:prSet presAssocID="{91276D66-20C8-124C-877A-A2632A377DB3}" presName="hierRoot2" presStyleCnt="0">
        <dgm:presLayoutVars>
          <dgm:hierBranch val="init"/>
        </dgm:presLayoutVars>
      </dgm:prSet>
      <dgm:spPr/>
    </dgm:pt>
    <dgm:pt modelId="{911F3122-91DB-5F45-91F0-E4EFF81060DF}" type="pres">
      <dgm:prSet presAssocID="{91276D66-20C8-124C-877A-A2632A377DB3}" presName="rootComposite" presStyleCnt="0"/>
      <dgm:spPr/>
    </dgm:pt>
    <dgm:pt modelId="{10610D73-611F-BB42-A0AB-06ED9DFCE11A}" type="pres">
      <dgm:prSet presAssocID="{91276D66-20C8-124C-877A-A2632A377D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E2D0192-1561-AF43-BC56-C83FBC4C8C44}" type="pres">
      <dgm:prSet presAssocID="{91276D66-20C8-124C-877A-A2632A377DB3}" presName="rootConnector" presStyleLbl="node2" presStyleIdx="0" presStyleCnt="3"/>
      <dgm:spPr/>
      <dgm:t>
        <a:bodyPr/>
        <a:lstStyle/>
        <a:p>
          <a:endParaRPr lang="hu-HU"/>
        </a:p>
      </dgm:t>
    </dgm:pt>
    <dgm:pt modelId="{280E0D60-02BA-D945-8788-A561003532F6}" type="pres">
      <dgm:prSet presAssocID="{91276D66-20C8-124C-877A-A2632A377DB3}" presName="hierChild4" presStyleCnt="0"/>
      <dgm:spPr/>
    </dgm:pt>
    <dgm:pt modelId="{2D8824AA-97A6-1B4F-8E8E-3D07B3C4F170}" type="pres">
      <dgm:prSet presAssocID="{91276D66-20C8-124C-877A-A2632A377DB3}" presName="hierChild5" presStyleCnt="0"/>
      <dgm:spPr/>
    </dgm:pt>
    <dgm:pt modelId="{12A900BF-A872-9843-A971-C10E62CAC200}" type="pres">
      <dgm:prSet presAssocID="{F95C0412-4186-344F-B312-1BC0DB00E712}" presName="Name37" presStyleLbl="parChTrans1D2" presStyleIdx="1" presStyleCnt="3"/>
      <dgm:spPr/>
      <dgm:t>
        <a:bodyPr/>
        <a:lstStyle/>
        <a:p>
          <a:endParaRPr lang="hu-HU"/>
        </a:p>
      </dgm:t>
    </dgm:pt>
    <dgm:pt modelId="{719566F8-7795-F649-9BEE-B234E0E2E02A}" type="pres">
      <dgm:prSet presAssocID="{0C29541F-9E35-0D4C-89E0-9FE7066E82E2}" presName="hierRoot2" presStyleCnt="0">
        <dgm:presLayoutVars>
          <dgm:hierBranch val="init"/>
        </dgm:presLayoutVars>
      </dgm:prSet>
      <dgm:spPr/>
    </dgm:pt>
    <dgm:pt modelId="{5523985C-E2E8-CE47-ACE2-A350D0815C21}" type="pres">
      <dgm:prSet presAssocID="{0C29541F-9E35-0D4C-89E0-9FE7066E82E2}" presName="rootComposite" presStyleCnt="0"/>
      <dgm:spPr/>
    </dgm:pt>
    <dgm:pt modelId="{52EEEB8F-3B8D-6049-9D50-8881A9DC70BE}" type="pres">
      <dgm:prSet presAssocID="{0C29541F-9E35-0D4C-89E0-9FE7066E82E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7000A-0346-134A-BCDC-B3BA2D4BD34D}" type="pres">
      <dgm:prSet presAssocID="{0C29541F-9E35-0D4C-89E0-9FE7066E82E2}" presName="rootConnector" presStyleLbl="node2" presStyleIdx="1" presStyleCnt="3"/>
      <dgm:spPr/>
      <dgm:t>
        <a:bodyPr/>
        <a:lstStyle/>
        <a:p>
          <a:endParaRPr lang="hu-HU"/>
        </a:p>
      </dgm:t>
    </dgm:pt>
    <dgm:pt modelId="{FB43847F-7BC5-784E-83DF-97FE9517B31B}" type="pres">
      <dgm:prSet presAssocID="{0C29541F-9E35-0D4C-89E0-9FE7066E82E2}" presName="hierChild4" presStyleCnt="0"/>
      <dgm:spPr/>
    </dgm:pt>
    <dgm:pt modelId="{25A50E18-630B-9044-AC49-B68B6F714469}" type="pres">
      <dgm:prSet presAssocID="{0C29541F-9E35-0D4C-89E0-9FE7066E82E2}" presName="hierChild5" presStyleCnt="0"/>
      <dgm:spPr/>
    </dgm:pt>
    <dgm:pt modelId="{9113A663-E3FD-F646-92E9-C8396F23656B}" type="pres">
      <dgm:prSet presAssocID="{DD838DA4-BC4C-114C-AA42-8610EA4299A0}" presName="Name37" presStyleLbl="parChTrans1D2" presStyleIdx="2" presStyleCnt="3"/>
      <dgm:spPr/>
      <dgm:t>
        <a:bodyPr/>
        <a:lstStyle/>
        <a:p>
          <a:endParaRPr lang="hu-HU"/>
        </a:p>
      </dgm:t>
    </dgm:pt>
    <dgm:pt modelId="{FFFCD4A0-22D0-4F46-AB0F-571F10A51B5B}" type="pres">
      <dgm:prSet presAssocID="{24339282-7762-E247-919B-D6E87D8AE682}" presName="hierRoot2" presStyleCnt="0">
        <dgm:presLayoutVars>
          <dgm:hierBranch val="init"/>
        </dgm:presLayoutVars>
      </dgm:prSet>
      <dgm:spPr/>
    </dgm:pt>
    <dgm:pt modelId="{BA77AA2C-F536-BF40-AC62-1B22921F562D}" type="pres">
      <dgm:prSet presAssocID="{24339282-7762-E247-919B-D6E87D8AE682}" presName="rootComposite" presStyleCnt="0"/>
      <dgm:spPr/>
    </dgm:pt>
    <dgm:pt modelId="{1D52C9E3-8270-5C48-A39F-9FF2E73049AD}" type="pres">
      <dgm:prSet presAssocID="{24339282-7762-E247-919B-D6E87D8AE68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B761F99-9478-0E4E-865E-D96B308F85B6}" type="pres">
      <dgm:prSet presAssocID="{24339282-7762-E247-919B-D6E87D8AE682}" presName="rootConnector" presStyleLbl="node2" presStyleIdx="2" presStyleCnt="3"/>
      <dgm:spPr/>
      <dgm:t>
        <a:bodyPr/>
        <a:lstStyle/>
        <a:p>
          <a:endParaRPr lang="hu-HU"/>
        </a:p>
      </dgm:t>
    </dgm:pt>
    <dgm:pt modelId="{189E134B-5A42-DA4B-93D8-D14A41C04FF2}" type="pres">
      <dgm:prSet presAssocID="{24339282-7762-E247-919B-D6E87D8AE682}" presName="hierChild4" presStyleCnt="0"/>
      <dgm:spPr/>
    </dgm:pt>
    <dgm:pt modelId="{AE60460C-49B6-C64E-B712-06E3025B74B0}" type="pres">
      <dgm:prSet presAssocID="{24339282-7762-E247-919B-D6E87D8AE682}" presName="hierChild5" presStyleCnt="0"/>
      <dgm:spPr/>
    </dgm:pt>
    <dgm:pt modelId="{F7966C77-38AA-AC4F-AC13-C59935D79E61}" type="pres">
      <dgm:prSet presAssocID="{D122A40C-239A-A74E-A39F-722A63DC375B}" presName="hierChild3" presStyleCnt="0"/>
      <dgm:spPr/>
    </dgm:pt>
  </dgm:ptLst>
  <dgm:cxnLst>
    <dgm:cxn modelId="{16C26E33-99A7-CA45-9CEE-42AE1672E3C4}" srcId="{D122A40C-239A-A74E-A39F-722A63DC375B}" destId="{0C29541F-9E35-0D4C-89E0-9FE7066E82E2}" srcOrd="1" destOrd="0" parTransId="{F95C0412-4186-344F-B312-1BC0DB00E712}" sibTransId="{5447F13A-7384-E245-BC18-FA1FE3B193B8}"/>
    <dgm:cxn modelId="{51A81E28-F7D0-3748-8865-6912855BCDBB}" type="presOf" srcId="{91276D66-20C8-124C-877A-A2632A377DB3}" destId="{10610D73-611F-BB42-A0AB-06ED9DFCE11A}" srcOrd="0" destOrd="0" presId="urn:microsoft.com/office/officeart/2005/8/layout/orgChart1"/>
    <dgm:cxn modelId="{15E58BB9-4A12-8945-A1B7-B0226E47A5CB}" srcId="{3431E7D4-900D-AD48-AAFF-B45D0BEDE9F6}" destId="{D122A40C-239A-A74E-A39F-722A63DC375B}" srcOrd="0" destOrd="0" parTransId="{6B40FF7C-A284-9749-8CA7-475A5AC613B6}" sibTransId="{F5A4E36C-C58C-474C-B5C3-101C869480E7}"/>
    <dgm:cxn modelId="{1531DACE-679C-5E45-B137-3D256A63C0B6}" srcId="{D122A40C-239A-A74E-A39F-722A63DC375B}" destId="{91276D66-20C8-124C-877A-A2632A377DB3}" srcOrd="0" destOrd="0" parTransId="{CA3ABA4E-AADB-574C-8416-C7F2ACD9EB23}" sibTransId="{25671777-A202-9D42-9CC8-4FB755F29B6F}"/>
    <dgm:cxn modelId="{8A89F821-19C3-DB47-A696-5FA4E490991C}" type="presOf" srcId="{DD838DA4-BC4C-114C-AA42-8610EA4299A0}" destId="{9113A663-E3FD-F646-92E9-C8396F23656B}" srcOrd="0" destOrd="0" presId="urn:microsoft.com/office/officeart/2005/8/layout/orgChart1"/>
    <dgm:cxn modelId="{B9BEA09A-08E5-E44E-8EB5-ECC7BC6F58D2}" type="presOf" srcId="{D122A40C-239A-A74E-A39F-722A63DC375B}" destId="{CF935243-DECC-3A42-AA1B-698480D55299}" srcOrd="1" destOrd="0" presId="urn:microsoft.com/office/officeart/2005/8/layout/orgChart1"/>
    <dgm:cxn modelId="{3909B8CD-E610-094C-8318-E54C575BD53C}" type="presOf" srcId="{3431E7D4-900D-AD48-AAFF-B45D0BEDE9F6}" destId="{5531F7FE-9CB8-DB47-965F-C4E67CFC062D}" srcOrd="0" destOrd="0" presId="urn:microsoft.com/office/officeart/2005/8/layout/orgChart1"/>
    <dgm:cxn modelId="{1AE8266B-2FBB-B34B-8852-B49983C7ACAB}" type="presOf" srcId="{F95C0412-4186-344F-B312-1BC0DB00E712}" destId="{12A900BF-A872-9843-A971-C10E62CAC200}" srcOrd="0" destOrd="0" presId="urn:microsoft.com/office/officeart/2005/8/layout/orgChart1"/>
    <dgm:cxn modelId="{A3233179-4BF0-E84A-9A4E-6711F30C689E}" type="presOf" srcId="{24339282-7762-E247-919B-D6E87D8AE682}" destId="{AB761F99-9478-0E4E-865E-D96B308F85B6}" srcOrd="1" destOrd="0" presId="urn:microsoft.com/office/officeart/2005/8/layout/orgChart1"/>
    <dgm:cxn modelId="{9A7B3080-BED0-C14D-BFF6-18D7ADA91196}" type="presOf" srcId="{CA3ABA4E-AADB-574C-8416-C7F2ACD9EB23}" destId="{0C624456-F0DE-084E-A5D5-F7CB362F7226}" srcOrd="0" destOrd="0" presId="urn:microsoft.com/office/officeart/2005/8/layout/orgChart1"/>
    <dgm:cxn modelId="{F70C5E7A-359D-CC4C-9466-BC7A6BEA270B}" type="presOf" srcId="{D122A40C-239A-A74E-A39F-722A63DC375B}" destId="{AE9E7797-32AF-044E-A944-C1018C8F5615}" srcOrd="0" destOrd="0" presId="urn:microsoft.com/office/officeart/2005/8/layout/orgChart1"/>
    <dgm:cxn modelId="{248CAB8C-7319-494D-8DA8-8188B80B8179}" srcId="{D122A40C-239A-A74E-A39F-722A63DC375B}" destId="{24339282-7762-E247-919B-D6E87D8AE682}" srcOrd="2" destOrd="0" parTransId="{DD838DA4-BC4C-114C-AA42-8610EA4299A0}" sibTransId="{77AFAA8E-D7BA-0746-A691-1FA1D3683E40}"/>
    <dgm:cxn modelId="{04A8DCDC-1616-C04C-9AA6-9AA642491D50}" type="presOf" srcId="{0C29541F-9E35-0D4C-89E0-9FE7066E82E2}" destId="{52EEEB8F-3B8D-6049-9D50-8881A9DC70BE}" srcOrd="0" destOrd="0" presId="urn:microsoft.com/office/officeart/2005/8/layout/orgChart1"/>
    <dgm:cxn modelId="{79628AF4-D0E6-CF4D-83F6-C5F459FB1E81}" type="presOf" srcId="{24339282-7762-E247-919B-D6E87D8AE682}" destId="{1D52C9E3-8270-5C48-A39F-9FF2E73049AD}" srcOrd="0" destOrd="0" presId="urn:microsoft.com/office/officeart/2005/8/layout/orgChart1"/>
    <dgm:cxn modelId="{EA55317A-13CA-0045-BDCF-BF4DA42E8D28}" type="presOf" srcId="{91276D66-20C8-124C-877A-A2632A377DB3}" destId="{5E2D0192-1561-AF43-BC56-C83FBC4C8C44}" srcOrd="1" destOrd="0" presId="urn:microsoft.com/office/officeart/2005/8/layout/orgChart1"/>
    <dgm:cxn modelId="{7630B4A5-9168-CD48-A5FF-B7036D346F7F}" type="presOf" srcId="{0C29541F-9E35-0D4C-89E0-9FE7066E82E2}" destId="{3FE7000A-0346-134A-BCDC-B3BA2D4BD34D}" srcOrd="1" destOrd="0" presId="urn:microsoft.com/office/officeart/2005/8/layout/orgChart1"/>
    <dgm:cxn modelId="{152BC8C4-5706-4941-A94B-0DA87921A2DD}" type="presParOf" srcId="{5531F7FE-9CB8-DB47-965F-C4E67CFC062D}" destId="{EE772DFC-1836-C446-8718-E2D367594A19}" srcOrd="0" destOrd="0" presId="urn:microsoft.com/office/officeart/2005/8/layout/orgChart1"/>
    <dgm:cxn modelId="{A5B8FBF6-AB60-674C-8C6A-3236011CF61D}" type="presParOf" srcId="{EE772DFC-1836-C446-8718-E2D367594A19}" destId="{8B9F4B5F-4905-D743-A8E8-9F48666CB997}" srcOrd="0" destOrd="0" presId="urn:microsoft.com/office/officeart/2005/8/layout/orgChart1"/>
    <dgm:cxn modelId="{CD35D8EC-DCE0-AB44-988D-D2DF80D98F8B}" type="presParOf" srcId="{8B9F4B5F-4905-D743-A8E8-9F48666CB997}" destId="{AE9E7797-32AF-044E-A944-C1018C8F5615}" srcOrd="0" destOrd="0" presId="urn:microsoft.com/office/officeart/2005/8/layout/orgChart1"/>
    <dgm:cxn modelId="{39FDE6FA-0FD3-A342-9988-223B7AD3DB63}" type="presParOf" srcId="{8B9F4B5F-4905-D743-A8E8-9F48666CB997}" destId="{CF935243-DECC-3A42-AA1B-698480D55299}" srcOrd="1" destOrd="0" presId="urn:microsoft.com/office/officeart/2005/8/layout/orgChart1"/>
    <dgm:cxn modelId="{12ECF43A-AF71-C440-B744-77D2EC24B516}" type="presParOf" srcId="{EE772DFC-1836-C446-8718-E2D367594A19}" destId="{5D34FCCF-FAE6-1D49-9355-8257E94D84B8}" srcOrd="1" destOrd="0" presId="urn:microsoft.com/office/officeart/2005/8/layout/orgChart1"/>
    <dgm:cxn modelId="{1AEDF77D-53C5-A542-AB7E-E2599F2E4963}" type="presParOf" srcId="{5D34FCCF-FAE6-1D49-9355-8257E94D84B8}" destId="{0C624456-F0DE-084E-A5D5-F7CB362F7226}" srcOrd="0" destOrd="0" presId="urn:microsoft.com/office/officeart/2005/8/layout/orgChart1"/>
    <dgm:cxn modelId="{B18F5DFF-8D13-B24A-BF6B-E0B7338E696A}" type="presParOf" srcId="{5D34FCCF-FAE6-1D49-9355-8257E94D84B8}" destId="{0D192C8B-6848-E24D-A870-A227338FE4D1}" srcOrd="1" destOrd="0" presId="urn:microsoft.com/office/officeart/2005/8/layout/orgChart1"/>
    <dgm:cxn modelId="{F16EA778-9504-5643-975A-4F6FD365C1EC}" type="presParOf" srcId="{0D192C8B-6848-E24D-A870-A227338FE4D1}" destId="{911F3122-91DB-5F45-91F0-E4EFF81060DF}" srcOrd="0" destOrd="0" presId="urn:microsoft.com/office/officeart/2005/8/layout/orgChart1"/>
    <dgm:cxn modelId="{47519720-87C2-A341-9F7C-A794057A72B0}" type="presParOf" srcId="{911F3122-91DB-5F45-91F0-E4EFF81060DF}" destId="{10610D73-611F-BB42-A0AB-06ED9DFCE11A}" srcOrd="0" destOrd="0" presId="urn:microsoft.com/office/officeart/2005/8/layout/orgChart1"/>
    <dgm:cxn modelId="{D649B2B1-C9AB-C447-833E-D3C15E4B2600}" type="presParOf" srcId="{911F3122-91DB-5F45-91F0-E4EFF81060DF}" destId="{5E2D0192-1561-AF43-BC56-C83FBC4C8C44}" srcOrd="1" destOrd="0" presId="urn:microsoft.com/office/officeart/2005/8/layout/orgChart1"/>
    <dgm:cxn modelId="{086735BF-B31B-F94A-9EB6-2EF069ED38F6}" type="presParOf" srcId="{0D192C8B-6848-E24D-A870-A227338FE4D1}" destId="{280E0D60-02BA-D945-8788-A561003532F6}" srcOrd="1" destOrd="0" presId="urn:microsoft.com/office/officeart/2005/8/layout/orgChart1"/>
    <dgm:cxn modelId="{7A3FE879-0A89-8D4C-950C-E2657912A36F}" type="presParOf" srcId="{0D192C8B-6848-E24D-A870-A227338FE4D1}" destId="{2D8824AA-97A6-1B4F-8E8E-3D07B3C4F170}" srcOrd="2" destOrd="0" presId="urn:microsoft.com/office/officeart/2005/8/layout/orgChart1"/>
    <dgm:cxn modelId="{59E8BA4B-7B4B-B144-B84C-F280F7E456AC}" type="presParOf" srcId="{5D34FCCF-FAE6-1D49-9355-8257E94D84B8}" destId="{12A900BF-A872-9843-A971-C10E62CAC200}" srcOrd="2" destOrd="0" presId="urn:microsoft.com/office/officeart/2005/8/layout/orgChart1"/>
    <dgm:cxn modelId="{C090C2C6-C36E-C549-8582-D92087CEF2AA}" type="presParOf" srcId="{5D34FCCF-FAE6-1D49-9355-8257E94D84B8}" destId="{719566F8-7795-F649-9BEE-B234E0E2E02A}" srcOrd="3" destOrd="0" presId="urn:microsoft.com/office/officeart/2005/8/layout/orgChart1"/>
    <dgm:cxn modelId="{A5D3F287-3B8C-0240-A57F-E4EF88F626F3}" type="presParOf" srcId="{719566F8-7795-F649-9BEE-B234E0E2E02A}" destId="{5523985C-E2E8-CE47-ACE2-A350D0815C21}" srcOrd="0" destOrd="0" presId="urn:microsoft.com/office/officeart/2005/8/layout/orgChart1"/>
    <dgm:cxn modelId="{0E1C87CB-A4F3-EC4F-B756-0D2B9C460232}" type="presParOf" srcId="{5523985C-E2E8-CE47-ACE2-A350D0815C21}" destId="{52EEEB8F-3B8D-6049-9D50-8881A9DC70BE}" srcOrd="0" destOrd="0" presId="urn:microsoft.com/office/officeart/2005/8/layout/orgChart1"/>
    <dgm:cxn modelId="{F177B2F9-80EE-FC44-8593-7036D8AA6DC9}" type="presParOf" srcId="{5523985C-E2E8-CE47-ACE2-A350D0815C21}" destId="{3FE7000A-0346-134A-BCDC-B3BA2D4BD34D}" srcOrd="1" destOrd="0" presId="urn:microsoft.com/office/officeart/2005/8/layout/orgChart1"/>
    <dgm:cxn modelId="{5DA0E37A-CB78-EF49-BA1B-BD3777265168}" type="presParOf" srcId="{719566F8-7795-F649-9BEE-B234E0E2E02A}" destId="{FB43847F-7BC5-784E-83DF-97FE9517B31B}" srcOrd="1" destOrd="0" presId="urn:microsoft.com/office/officeart/2005/8/layout/orgChart1"/>
    <dgm:cxn modelId="{F02555B5-3FF6-FF4E-9EEB-8EC7D8CB363F}" type="presParOf" srcId="{719566F8-7795-F649-9BEE-B234E0E2E02A}" destId="{25A50E18-630B-9044-AC49-B68B6F714469}" srcOrd="2" destOrd="0" presId="urn:microsoft.com/office/officeart/2005/8/layout/orgChart1"/>
    <dgm:cxn modelId="{4E3C09D8-2A6F-E348-9E75-0B8ED7143401}" type="presParOf" srcId="{5D34FCCF-FAE6-1D49-9355-8257E94D84B8}" destId="{9113A663-E3FD-F646-92E9-C8396F23656B}" srcOrd="4" destOrd="0" presId="urn:microsoft.com/office/officeart/2005/8/layout/orgChart1"/>
    <dgm:cxn modelId="{E6DDB670-807A-5E4B-8A34-37A2FCD922EF}" type="presParOf" srcId="{5D34FCCF-FAE6-1D49-9355-8257E94D84B8}" destId="{FFFCD4A0-22D0-4F46-AB0F-571F10A51B5B}" srcOrd="5" destOrd="0" presId="urn:microsoft.com/office/officeart/2005/8/layout/orgChart1"/>
    <dgm:cxn modelId="{FE141782-593E-E440-9E13-4719DACF16BE}" type="presParOf" srcId="{FFFCD4A0-22D0-4F46-AB0F-571F10A51B5B}" destId="{BA77AA2C-F536-BF40-AC62-1B22921F562D}" srcOrd="0" destOrd="0" presId="urn:microsoft.com/office/officeart/2005/8/layout/orgChart1"/>
    <dgm:cxn modelId="{AFA8A6B2-49C1-0B41-9D46-A2BF09A02C65}" type="presParOf" srcId="{BA77AA2C-F536-BF40-AC62-1B22921F562D}" destId="{1D52C9E3-8270-5C48-A39F-9FF2E73049AD}" srcOrd="0" destOrd="0" presId="urn:microsoft.com/office/officeart/2005/8/layout/orgChart1"/>
    <dgm:cxn modelId="{E3CF32CE-CDD2-1F46-A9CB-61281C75D35C}" type="presParOf" srcId="{BA77AA2C-F536-BF40-AC62-1B22921F562D}" destId="{AB761F99-9478-0E4E-865E-D96B308F85B6}" srcOrd="1" destOrd="0" presId="urn:microsoft.com/office/officeart/2005/8/layout/orgChart1"/>
    <dgm:cxn modelId="{16816E67-1B64-6349-99CB-A1212E42DF9B}" type="presParOf" srcId="{FFFCD4A0-22D0-4F46-AB0F-571F10A51B5B}" destId="{189E134B-5A42-DA4B-93D8-D14A41C04FF2}" srcOrd="1" destOrd="0" presId="urn:microsoft.com/office/officeart/2005/8/layout/orgChart1"/>
    <dgm:cxn modelId="{F60D12D3-79A3-6A41-A9F9-EDEF9E8B8933}" type="presParOf" srcId="{FFFCD4A0-22D0-4F46-AB0F-571F10A51B5B}" destId="{AE60460C-49B6-C64E-B712-06E3025B74B0}" srcOrd="2" destOrd="0" presId="urn:microsoft.com/office/officeart/2005/8/layout/orgChart1"/>
    <dgm:cxn modelId="{552CBB72-8340-9640-949F-75F672B3EE35}" type="presParOf" srcId="{EE772DFC-1836-C446-8718-E2D367594A19}" destId="{F7966C77-38AA-AC4F-AC13-C59935D79E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431E7D4-900D-AD48-AAFF-B45D0BEDE9F6}" type="doc">
      <dgm:prSet loTypeId="urn:microsoft.com/office/officeart/2005/8/layout/orgChart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D122A40C-239A-A74E-A39F-722A63DC375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B40FF7C-A284-9749-8CA7-475A5AC613B6}" type="parTrans" cxnId="{15E58BB9-4A12-8945-A1B7-B0226E47A5CB}">
      <dgm:prSet/>
      <dgm:spPr/>
      <dgm:t>
        <a:bodyPr/>
        <a:lstStyle/>
        <a:p>
          <a:endParaRPr lang="hu-HU"/>
        </a:p>
      </dgm:t>
    </dgm:pt>
    <dgm:pt modelId="{F5A4E36C-C58C-474C-B5C3-101C869480E7}" type="sibTrans" cxnId="{15E58BB9-4A12-8945-A1B7-B0226E47A5CB}">
      <dgm:prSet/>
      <dgm:spPr/>
      <dgm:t>
        <a:bodyPr/>
        <a:lstStyle/>
        <a:p>
          <a:endParaRPr lang="hu-HU"/>
        </a:p>
      </dgm:t>
    </dgm:pt>
    <dgm:pt modelId="{91276D66-20C8-124C-877A-A2632A377DB3}">
      <dgm:prSet phldrT="[Szöveg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Alapműveltség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A3ABA4E-AADB-574C-8416-C7F2ACD9EB23}" type="parTrans" cxnId="{1531DACE-679C-5E45-B137-3D256A63C0B6}">
      <dgm:prSet/>
      <dgm:spPr/>
      <dgm:t>
        <a:bodyPr/>
        <a:lstStyle/>
        <a:p>
          <a:endParaRPr lang="hu-HU"/>
        </a:p>
      </dgm:t>
    </dgm:pt>
    <dgm:pt modelId="{25671777-A202-9D42-9CC8-4FB755F29B6F}" type="sibTrans" cxnId="{1531DACE-679C-5E45-B137-3D256A63C0B6}">
      <dgm:prSet/>
      <dgm:spPr/>
      <dgm:t>
        <a:bodyPr/>
        <a:lstStyle/>
        <a:p>
          <a:endParaRPr lang="hu-HU"/>
        </a:p>
      </dgm:t>
    </dgm:pt>
    <dgm:pt modelId="{0C29541F-9E35-0D4C-89E0-9FE7066E82E2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Kompetenciák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F95C0412-4186-344F-B312-1BC0DB00E712}" type="parTrans" cxnId="{16C26E33-99A7-CA45-9CEE-42AE1672E3C4}">
      <dgm:prSet/>
      <dgm:spPr/>
      <dgm:t>
        <a:bodyPr/>
        <a:lstStyle/>
        <a:p>
          <a:endParaRPr lang="hu-HU"/>
        </a:p>
      </dgm:t>
    </dgm:pt>
    <dgm:pt modelId="{5447F13A-7384-E245-BC18-FA1FE3B193B8}" type="sibTrans" cxnId="{16C26E33-99A7-CA45-9CEE-42AE1672E3C4}">
      <dgm:prSet/>
      <dgm:spPr/>
      <dgm:t>
        <a:bodyPr/>
        <a:lstStyle/>
        <a:p>
          <a:endParaRPr lang="hu-HU"/>
        </a:p>
      </dgm:t>
    </dgm:pt>
    <dgm:pt modelId="{24339282-7762-E247-919B-D6E87D8AE682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Személyiségjegyek</a:t>
          </a:r>
          <a:endParaRPr lang="hu-HU" dirty="0"/>
        </a:p>
      </dgm:t>
    </dgm:pt>
    <dgm:pt modelId="{DD838DA4-BC4C-114C-AA42-8610EA4299A0}" type="parTrans" cxnId="{248CAB8C-7319-494D-8DA8-8188B80B8179}">
      <dgm:prSet/>
      <dgm:spPr/>
      <dgm:t>
        <a:bodyPr/>
        <a:lstStyle/>
        <a:p>
          <a:endParaRPr lang="hu-HU"/>
        </a:p>
      </dgm:t>
    </dgm:pt>
    <dgm:pt modelId="{77AFAA8E-D7BA-0746-A691-1FA1D3683E40}" type="sibTrans" cxnId="{248CAB8C-7319-494D-8DA8-8188B80B8179}">
      <dgm:prSet/>
      <dgm:spPr/>
      <dgm:t>
        <a:bodyPr/>
        <a:lstStyle/>
        <a:p>
          <a:endParaRPr lang="hu-HU"/>
        </a:p>
      </dgm:t>
    </dgm:pt>
    <dgm:pt modelId="{5531F7FE-9CB8-DB47-965F-C4E67CFC062D}" type="pres">
      <dgm:prSet presAssocID="{3431E7D4-900D-AD48-AAFF-B45D0BEDE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EE772DFC-1836-C446-8718-E2D367594A19}" type="pres">
      <dgm:prSet presAssocID="{D122A40C-239A-A74E-A39F-722A63DC375B}" presName="hierRoot1" presStyleCnt="0">
        <dgm:presLayoutVars>
          <dgm:hierBranch val="init"/>
        </dgm:presLayoutVars>
      </dgm:prSet>
      <dgm:spPr/>
    </dgm:pt>
    <dgm:pt modelId="{8B9F4B5F-4905-D743-A8E8-9F48666CB997}" type="pres">
      <dgm:prSet presAssocID="{D122A40C-239A-A74E-A39F-722A63DC375B}" presName="rootComposite1" presStyleCnt="0"/>
      <dgm:spPr/>
    </dgm:pt>
    <dgm:pt modelId="{AE9E7797-32AF-044E-A944-C1018C8F5615}" type="pres">
      <dgm:prSet presAssocID="{D122A40C-239A-A74E-A39F-722A63DC375B}" presName="rootText1" presStyleLbl="node0" presStyleIdx="0" presStyleCnt="1" custScaleX="1776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F935243-DECC-3A42-AA1B-698480D55299}" type="pres">
      <dgm:prSet presAssocID="{D122A40C-239A-A74E-A39F-722A63DC375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D34FCCF-FAE6-1D49-9355-8257E94D84B8}" type="pres">
      <dgm:prSet presAssocID="{D122A40C-239A-A74E-A39F-722A63DC375B}" presName="hierChild2" presStyleCnt="0"/>
      <dgm:spPr/>
    </dgm:pt>
    <dgm:pt modelId="{0C624456-F0DE-084E-A5D5-F7CB362F7226}" type="pres">
      <dgm:prSet presAssocID="{CA3ABA4E-AADB-574C-8416-C7F2ACD9EB23}" presName="Name37" presStyleLbl="parChTrans1D2" presStyleIdx="0" presStyleCnt="3"/>
      <dgm:spPr/>
      <dgm:t>
        <a:bodyPr/>
        <a:lstStyle/>
        <a:p>
          <a:endParaRPr lang="hu-HU"/>
        </a:p>
      </dgm:t>
    </dgm:pt>
    <dgm:pt modelId="{0D192C8B-6848-E24D-A870-A227338FE4D1}" type="pres">
      <dgm:prSet presAssocID="{91276D66-20C8-124C-877A-A2632A377DB3}" presName="hierRoot2" presStyleCnt="0">
        <dgm:presLayoutVars>
          <dgm:hierBranch val="init"/>
        </dgm:presLayoutVars>
      </dgm:prSet>
      <dgm:spPr/>
    </dgm:pt>
    <dgm:pt modelId="{911F3122-91DB-5F45-91F0-E4EFF81060DF}" type="pres">
      <dgm:prSet presAssocID="{91276D66-20C8-124C-877A-A2632A377DB3}" presName="rootComposite" presStyleCnt="0"/>
      <dgm:spPr/>
    </dgm:pt>
    <dgm:pt modelId="{10610D73-611F-BB42-A0AB-06ED9DFCE11A}" type="pres">
      <dgm:prSet presAssocID="{91276D66-20C8-124C-877A-A2632A377D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E2D0192-1561-AF43-BC56-C83FBC4C8C44}" type="pres">
      <dgm:prSet presAssocID="{91276D66-20C8-124C-877A-A2632A377DB3}" presName="rootConnector" presStyleLbl="node2" presStyleIdx="0" presStyleCnt="3"/>
      <dgm:spPr/>
      <dgm:t>
        <a:bodyPr/>
        <a:lstStyle/>
        <a:p>
          <a:endParaRPr lang="hu-HU"/>
        </a:p>
      </dgm:t>
    </dgm:pt>
    <dgm:pt modelId="{280E0D60-02BA-D945-8788-A561003532F6}" type="pres">
      <dgm:prSet presAssocID="{91276D66-20C8-124C-877A-A2632A377DB3}" presName="hierChild4" presStyleCnt="0"/>
      <dgm:spPr/>
    </dgm:pt>
    <dgm:pt modelId="{2D8824AA-97A6-1B4F-8E8E-3D07B3C4F170}" type="pres">
      <dgm:prSet presAssocID="{91276D66-20C8-124C-877A-A2632A377DB3}" presName="hierChild5" presStyleCnt="0"/>
      <dgm:spPr/>
    </dgm:pt>
    <dgm:pt modelId="{12A900BF-A872-9843-A971-C10E62CAC200}" type="pres">
      <dgm:prSet presAssocID="{F95C0412-4186-344F-B312-1BC0DB00E712}" presName="Name37" presStyleLbl="parChTrans1D2" presStyleIdx="1" presStyleCnt="3"/>
      <dgm:spPr/>
      <dgm:t>
        <a:bodyPr/>
        <a:lstStyle/>
        <a:p>
          <a:endParaRPr lang="hu-HU"/>
        </a:p>
      </dgm:t>
    </dgm:pt>
    <dgm:pt modelId="{719566F8-7795-F649-9BEE-B234E0E2E02A}" type="pres">
      <dgm:prSet presAssocID="{0C29541F-9E35-0D4C-89E0-9FE7066E82E2}" presName="hierRoot2" presStyleCnt="0">
        <dgm:presLayoutVars>
          <dgm:hierBranch val="init"/>
        </dgm:presLayoutVars>
      </dgm:prSet>
      <dgm:spPr/>
    </dgm:pt>
    <dgm:pt modelId="{5523985C-E2E8-CE47-ACE2-A350D0815C21}" type="pres">
      <dgm:prSet presAssocID="{0C29541F-9E35-0D4C-89E0-9FE7066E82E2}" presName="rootComposite" presStyleCnt="0"/>
      <dgm:spPr/>
    </dgm:pt>
    <dgm:pt modelId="{52EEEB8F-3B8D-6049-9D50-8881A9DC70BE}" type="pres">
      <dgm:prSet presAssocID="{0C29541F-9E35-0D4C-89E0-9FE7066E82E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7000A-0346-134A-BCDC-B3BA2D4BD34D}" type="pres">
      <dgm:prSet presAssocID="{0C29541F-9E35-0D4C-89E0-9FE7066E82E2}" presName="rootConnector" presStyleLbl="node2" presStyleIdx="1" presStyleCnt="3"/>
      <dgm:spPr/>
      <dgm:t>
        <a:bodyPr/>
        <a:lstStyle/>
        <a:p>
          <a:endParaRPr lang="hu-HU"/>
        </a:p>
      </dgm:t>
    </dgm:pt>
    <dgm:pt modelId="{FB43847F-7BC5-784E-83DF-97FE9517B31B}" type="pres">
      <dgm:prSet presAssocID="{0C29541F-9E35-0D4C-89E0-9FE7066E82E2}" presName="hierChild4" presStyleCnt="0"/>
      <dgm:spPr/>
    </dgm:pt>
    <dgm:pt modelId="{25A50E18-630B-9044-AC49-B68B6F714469}" type="pres">
      <dgm:prSet presAssocID="{0C29541F-9E35-0D4C-89E0-9FE7066E82E2}" presName="hierChild5" presStyleCnt="0"/>
      <dgm:spPr/>
    </dgm:pt>
    <dgm:pt modelId="{9113A663-E3FD-F646-92E9-C8396F23656B}" type="pres">
      <dgm:prSet presAssocID="{DD838DA4-BC4C-114C-AA42-8610EA4299A0}" presName="Name37" presStyleLbl="parChTrans1D2" presStyleIdx="2" presStyleCnt="3"/>
      <dgm:spPr/>
      <dgm:t>
        <a:bodyPr/>
        <a:lstStyle/>
        <a:p>
          <a:endParaRPr lang="hu-HU"/>
        </a:p>
      </dgm:t>
    </dgm:pt>
    <dgm:pt modelId="{FFFCD4A0-22D0-4F46-AB0F-571F10A51B5B}" type="pres">
      <dgm:prSet presAssocID="{24339282-7762-E247-919B-D6E87D8AE682}" presName="hierRoot2" presStyleCnt="0">
        <dgm:presLayoutVars>
          <dgm:hierBranch val="init"/>
        </dgm:presLayoutVars>
      </dgm:prSet>
      <dgm:spPr/>
    </dgm:pt>
    <dgm:pt modelId="{BA77AA2C-F536-BF40-AC62-1B22921F562D}" type="pres">
      <dgm:prSet presAssocID="{24339282-7762-E247-919B-D6E87D8AE682}" presName="rootComposite" presStyleCnt="0"/>
      <dgm:spPr/>
    </dgm:pt>
    <dgm:pt modelId="{1D52C9E3-8270-5C48-A39F-9FF2E73049AD}" type="pres">
      <dgm:prSet presAssocID="{24339282-7762-E247-919B-D6E87D8AE68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B761F99-9478-0E4E-865E-D96B308F85B6}" type="pres">
      <dgm:prSet presAssocID="{24339282-7762-E247-919B-D6E87D8AE682}" presName="rootConnector" presStyleLbl="node2" presStyleIdx="2" presStyleCnt="3"/>
      <dgm:spPr/>
      <dgm:t>
        <a:bodyPr/>
        <a:lstStyle/>
        <a:p>
          <a:endParaRPr lang="hu-HU"/>
        </a:p>
      </dgm:t>
    </dgm:pt>
    <dgm:pt modelId="{189E134B-5A42-DA4B-93D8-D14A41C04FF2}" type="pres">
      <dgm:prSet presAssocID="{24339282-7762-E247-919B-D6E87D8AE682}" presName="hierChild4" presStyleCnt="0"/>
      <dgm:spPr/>
    </dgm:pt>
    <dgm:pt modelId="{AE60460C-49B6-C64E-B712-06E3025B74B0}" type="pres">
      <dgm:prSet presAssocID="{24339282-7762-E247-919B-D6E87D8AE682}" presName="hierChild5" presStyleCnt="0"/>
      <dgm:spPr/>
    </dgm:pt>
    <dgm:pt modelId="{F7966C77-38AA-AC4F-AC13-C59935D79E61}" type="pres">
      <dgm:prSet presAssocID="{D122A40C-239A-A74E-A39F-722A63DC375B}" presName="hierChild3" presStyleCnt="0"/>
      <dgm:spPr/>
    </dgm:pt>
  </dgm:ptLst>
  <dgm:cxnLst>
    <dgm:cxn modelId="{1531DACE-679C-5E45-B137-3D256A63C0B6}" srcId="{D122A40C-239A-A74E-A39F-722A63DC375B}" destId="{91276D66-20C8-124C-877A-A2632A377DB3}" srcOrd="0" destOrd="0" parTransId="{CA3ABA4E-AADB-574C-8416-C7F2ACD9EB23}" sibTransId="{25671777-A202-9D42-9CC8-4FB755F29B6F}"/>
    <dgm:cxn modelId="{296611DF-FD52-474A-9236-CE6975046EA5}" type="presOf" srcId="{CA3ABA4E-AADB-574C-8416-C7F2ACD9EB23}" destId="{0C624456-F0DE-084E-A5D5-F7CB362F7226}" srcOrd="0" destOrd="0" presId="urn:microsoft.com/office/officeart/2005/8/layout/orgChart1"/>
    <dgm:cxn modelId="{DE5DFFB5-6FFC-494B-A773-A39EBB44EEB6}" type="presOf" srcId="{D122A40C-239A-A74E-A39F-722A63DC375B}" destId="{AE9E7797-32AF-044E-A944-C1018C8F5615}" srcOrd="0" destOrd="0" presId="urn:microsoft.com/office/officeart/2005/8/layout/orgChart1"/>
    <dgm:cxn modelId="{E2D7644B-947C-BB44-B145-6E6A66FA8778}" type="presOf" srcId="{0C29541F-9E35-0D4C-89E0-9FE7066E82E2}" destId="{52EEEB8F-3B8D-6049-9D50-8881A9DC70BE}" srcOrd="0" destOrd="0" presId="urn:microsoft.com/office/officeart/2005/8/layout/orgChart1"/>
    <dgm:cxn modelId="{1FD42882-31A2-AE4E-867B-A5FC1E987A7F}" type="presOf" srcId="{24339282-7762-E247-919B-D6E87D8AE682}" destId="{AB761F99-9478-0E4E-865E-D96B308F85B6}" srcOrd="1" destOrd="0" presId="urn:microsoft.com/office/officeart/2005/8/layout/orgChart1"/>
    <dgm:cxn modelId="{16C26E33-99A7-CA45-9CEE-42AE1672E3C4}" srcId="{D122A40C-239A-A74E-A39F-722A63DC375B}" destId="{0C29541F-9E35-0D4C-89E0-9FE7066E82E2}" srcOrd="1" destOrd="0" parTransId="{F95C0412-4186-344F-B312-1BC0DB00E712}" sibTransId="{5447F13A-7384-E245-BC18-FA1FE3B193B8}"/>
    <dgm:cxn modelId="{5A283248-0414-3F47-94DF-786EA7117A13}" type="presOf" srcId="{91276D66-20C8-124C-877A-A2632A377DB3}" destId="{5E2D0192-1561-AF43-BC56-C83FBC4C8C44}" srcOrd="1" destOrd="0" presId="urn:microsoft.com/office/officeart/2005/8/layout/orgChart1"/>
    <dgm:cxn modelId="{6F2935D7-2570-D141-A0D3-16580C4390BA}" type="presOf" srcId="{0C29541F-9E35-0D4C-89E0-9FE7066E82E2}" destId="{3FE7000A-0346-134A-BCDC-B3BA2D4BD34D}" srcOrd="1" destOrd="0" presId="urn:microsoft.com/office/officeart/2005/8/layout/orgChart1"/>
    <dgm:cxn modelId="{15E58BB9-4A12-8945-A1B7-B0226E47A5CB}" srcId="{3431E7D4-900D-AD48-AAFF-B45D0BEDE9F6}" destId="{D122A40C-239A-A74E-A39F-722A63DC375B}" srcOrd="0" destOrd="0" parTransId="{6B40FF7C-A284-9749-8CA7-475A5AC613B6}" sibTransId="{F5A4E36C-C58C-474C-B5C3-101C869480E7}"/>
    <dgm:cxn modelId="{EE9438D8-8712-2E45-940F-1A03CF50218C}" type="presOf" srcId="{91276D66-20C8-124C-877A-A2632A377DB3}" destId="{10610D73-611F-BB42-A0AB-06ED9DFCE11A}" srcOrd="0" destOrd="0" presId="urn:microsoft.com/office/officeart/2005/8/layout/orgChart1"/>
    <dgm:cxn modelId="{2DFA005E-E4C4-754E-8D71-BDC1D9CF88C3}" type="presOf" srcId="{24339282-7762-E247-919B-D6E87D8AE682}" destId="{1D52C9E3-8270-5C48-A39F-9FF2E73049AD}" srcOrd="0" destOrd="0" presId="urn:microsoft.com/office/officeart/2005/8/layout/orgChart1"/>
    <dgm:cxn modelId="{EA9A0D52-D46C-3144-8EAE-1353E49E986A}" type="presOf" srcId="{DD838DA4-BC4C-114C-AA42-8610EA4299A0}" destId="{9113A663-E3FD-F646-92E9-C8396F23656B}" srcOrd="0" destOrd="0" presId="urn:microsoft.com/office/officeart/2005/8/layout/orgChart1"/>
    <dgm:cxn modelId="{248CAB8C-7319-494D-8DA8-8188B80B8179}" srcId="{D122A40C-239A-A74E-A39F-722A63DC375B}" destId="{24339282-7762-E247-919B-D6E87D8AE682}" srcOrd="2" destOrd="0" parTransId="{DD838DA4-BC4C-114C-AA42-8610EA4299A0}" sibTransId="{77AFAA8E-D7BA-0746-A691-1FA1D3683E40}"/>
    <dgm:cxn modelId="{637F6C14-17D7-D742-B0AF-79C1937AB976}" type="presOf" srcId="{3431E7D4-900D-AD48-AAFF-B45D0BEDE9F6}" destId="{5531F7FE-9CB8-DB47-965F-C4E67CFC062D}" srcOrd="0" destOrd="0" presId="urn:microsoft.com/office/officeart/2005/8/layout/orgChart1"/>
    <dgm:cxn modelId="{DE019326-BBC9-4543-925C-0386E955201C}" type="presOf" srcId="{F95C0412-4186-344F-B312-1BC0DB00E712}" destId="{12A900BF-A872-9843-A971-C10E62CAC200}" srcOrd="0" destOrd="0" presId="urn:microsoft.com/office/officeart/2005/8/layout/orgChart1"/>
    <dgm:cxn modelId="{40C65EAB-A3F9-7D48-8978-E9B0F77FB8DB}" type="presOf" srcId="{D122A40C-239A-A74E-A39F-722A63DC375B}" destId="{CF935243-DECC-3A42-AA1B-698480D55299}" srcOrd="1" destOrd="0" presId="urn:microsoft.com/office/officeart/2005/8/layout/orgChart1"/>
    <dgm:cxn modelId="{E9D04DC8-5C24-CD42-BC9F-4F38946CDA6B}" type="presParOf" srcId="{5531F7FE-9CB8-DB47-965F-C4E67CFC062D}" destId="{EE772DFC-1836-C446-8718-E2D367594A19}" srcOrd="0" destOrd="0" presId="urn:microsoft.com/office/officeart/2005/8/layout/orgChart1"/>
    <dgm:cxn modelId="{75F1ABF5-4C29-054E-BCEB-57ACC7BB2D2D}" type="presParOf" srcId="{EE772DFC-1836-C446-8718-E2D367594A19}" destId="{8B9F4B5F-4905-D743-A8E8-9F48666CB997}" srcOrd="0" destOrd="0" presId="urn:microsoft.com/office/officeart/2005/8/layout/orgChart1"/>
    <dgm:cxn modelId="{A1C929F0-BBFA-ED4D-B664-A5F282DF37E5}" type="presParOf" srcId="{8B9F4B5F-4905-D743-A8E8-9F48666CB997}" destId="{AE9E7797-32AF-044E-A944-C1018C8F5615}" srcOrd="0" destOrd="0" presId="urn:microsoft.com/office/officeart/2005/8/layout/orgChart1"/>
    <dgm:cxn modelId="{2BDD01FF-97D1-8D46-8563-9E1770B4D607}" type="presParOf" srcId="{8B9F4B5F-4905-D743-A8E8-9F48666CB997}" destId="{CF935243-DECC-3A42-AA1B-698480D55299}" srcOrd="1" destOrd="0" presId="urn:microsoft.com/office/officeart/2005/8/layout/orgChart1"/>
    <dgm:cxn modelId="{9ED88EB9-9251-064A-9F54-0336A27B3232}" type="presParOf" srcId="{EE772DFC-1836-C446-8718-E2D367594A19}" destId="{5D34FCCF-FAE6-1D49-9355-8257E94D84B8}" srcOrd="1" destOrd="0" presId="urn:microsoft.com/office/officeart/2005/8/layout/orgChart1"/>
    <dgm:cxn modelId="{59F3A358-2D2E-5C43-B3C5-6A45C10AB6E0}" type="presParOf" srcId="{5D34FCCF-FAE6-1D49-9355-8257E94D84B8}" destId="{0C624456-F0DE-084E-A5D5-F7CB362F7226}" srcOrd="0" destOrd="0" presId="urn:microsoft.com/office/officeart/2005/8/layout/orgChart1"/>
    <dgm:cxn modelId="{E52AEA91-6407-5648-9FCF-3AFEB0AA12B3}" type="presParOf" srcId="{5D34FCCF-FAE6-1D49-9355-8257E94D84B8}" destId="{0D192C8B-6848-E24D-A870-A227338FE4D1}" srcOrd="1" destOrd="0" presId="urn:microsoft.com/office/officeart/2005/8/layout/orgChart1"/>
    <dgm:cxn modelId="{175BE7BF-BC84-154D-91E0-CA249E73B42F}" type="presParOf" srcId="{0D192C8B-6848-E24D-A870-A227338FE4D1}" destId="{911F3122-91DB-5F45-91F0-E4EFF81060DF}" srcOrd="0" destOrd="0" presId="urn:microsoft.com/office/officeart/2005/8/layout/orgChart1"/>
    <dgm:cxn modelId="{E860888B-51E9-A94B-B84D-406640D5F0BF}" type="presParOf" srcId="{911F3122-91DB-5F45-91F0-E4EFF81060DF}" destId="{10610D73-611F-BB42-A0AB-06ED9DFCE11A}" srcOrd="0" destOrd="0" presId="urn:microsoft.com/office/officeart/2005/8/layout/orgChart1"/>
    <dgm:cxn modelId="{71FEA8E4-601B-C841-8588-584D64AB341A}" type="presParOf" srcId="{911F3122-91DB-5F45-91F0-E4EFF81060DF}" destId="{5E2D0192-1561-AF43-BC56-C83FBC4C8C44}" srcOrd="1" destOrd="0" presId="urn:microsoft.com/office/officeart/2005/8/layout/orgChart1"/>
    <dgm:cxn modelId="{FC6A8AF0-BC88-9C4F-A681-32ACB85283ED}" type="presParOf" srcId="{0D192C8B-6848-E24D-A870-A227338FE4D1}" destId="{280E0D60-02BA-D945-8788-A561003532F6}" srcOrd="1" destOrd="0" presId="urn:microsoft.com/office/officeart/2005/8/layout/orgChart1"/>
    <dgm:cxn modelId="{6A315DB7-25FE-EC42-9ED8-FA304EBA4121}" type="presParOf" srcId="{0D192C8B-6848-E24D-A870-A227338FE4D1}" destId="{2D8824AA-97A6-1B4F-8E8E-3D07B3C4F170}" srcOrd="2" destOrd="0" presId="urn:microsoft.com/office/officeart/2005/8/layout/orgChart1"/>
    <dgm:cxn modelId="{C44B0ED3-9F00-8F4F-B402-09E20A9FEC97}" type="presParOf" srcId="{5D34FCCF-FAE6-1D49-9355-8257E94D84B8}" destId="{12A900BF-A872-9843-A971-C10E62CAC200}" srcOrd="2" destOrd="0" presId="urn:microsoft.com/office/officeart/2005/8/layout/orgChart1"/>
    <dgm:cxn modelId="{E25AC3E3-D606-5347-88C3-BECB7240C9DA}" type="presParOf" srcId="{5D34FCCF-FAE6-1D49-9355-8257E94D84B8}" destId="{719566F8-7795-F649-9BEE-B234E0E2E02A}" srcOrd="3" destOrd="0" presId="urn:microsoft.com/office/officeart/2005/8/layout/orgChart1"/>
    <dgm:cxn modelId="{C3751034-7E97-1D45-8D0E-D8AB7764B9CA}" type="presParOf" srcId="{719566F8-7795-F649-9BEE-B234E0E2E02A}" destId="{5523985C-E2E8-CE47-ACE2-A350D0815C21}" srcOrd="0" destOrd="0" presId="urn:microsoft.com/office/officeart/2005/8/layout/orgChart1"/>
    <dgm:cxn modelId="{5EF6E218-963C-9441-8252-CE9D9E7F130B}" type="presParOf" srcId="{5523985C-E2E8-CE47-ACE2-A350D0815C21}" destId="{52EEEB8F-3B8D-6049-9D50-8881A9DC70BE}" srcOrd="0" destOrd="0" presId="urn:microsoft.com/office/officeart/2005/8/layout/orgChart1"/>
    <dgm:cxn modelId="{40D6A0CF-4610-CB43-A8DC-C7F3C7A67B43}" type="presParOf" srcId="{5523985C-E2E8-CE47-ACE2-A350D0815C21}" destId="{3FE7000A-0346-134A-BCDC-B3BA2D4BD34D}" srcOrd="1" destOrd="0" presId="urn:microsoft.com/office/officeart/2005/8/layout/orgChart1"/>
    <dgm:cxn modelId="{B07FE343-0940-F84E-9A91-0141D2DE7ACF}" type="presParOf" srcId="{719566F8-7795-F649-9BEE-B234E0E2E02A}" destId="{FB43847F-7BC5-784E-83DF-97FE9517B31B}" srcOrd="1" destOrd="0" presId="urn:microsoft.com/office/officeart/2005/8/layout/orgChart1"/>
    <dgm:cxn modelId="{91E19E64-DB44-8D44-8D5E-130284658A10}" type="presParOf" srcId="{719566F8-7795-F649-9BEE-B234E0E2E02A}" destId="{25A50E18-630B-9044-AC49-B68B6F714469}" srcOrd="2" destOrd="0" presId="urn:microsoft.com/office/officeart/2005/8/layout/orgChart1"/>
    <dgm:cxn modelId="{5C178E74-55FA-D249-A7A6-622E0B1F5151}" type="presParOf" srcId="{5D34FCCF-FAE6-1D49-9355-8257E94D84B8}" destId="{9113A663-E3FD-F646-92E9-C8396F23656B}" srcOrd="4" destOrd="0" presId="urn:microsoft.com/office/officeart/2005/8/layout/orgChart1"/>
    <dgm:cxn modelId="{59AD0BF1-B646-3B45-B5D2-31C232C23A67}" type="presParOf" srcId="{5D34FCCF-FAE6-1D49-9355-8257E94D84B8}" destId="{FFFCD4A0-22D0-4F46-AB0F-571F10A51B5B}" srcOrd="5" destOrd="0" presId="urn:microsoft.com/office/officeart/2005/8/layout/orgChart1"/>
    <dgm:cxn modelId="{7F3CDB43-26B6-5D44-9292-CD225F958247}" type="presParOf" srcId="{FFFCD4A0-22D0-4F46-AB0F-571F10A51B5B}" destId="{BA77AA2C-F536-BF40-AC62-1B22921F562D}" srcOrd="0" destOrd="0" presId="urn:microsoft.com/office/officeart/2005/8/layout/orgChart1"/>
    <dgm:cxn modelId="{AF63CF50-2884-FF49-B98A-8723B3DE7C1D}" type="presParOf" srcId="{BA77AA2C-F536-BF40-AC62-1B22921F562D}" destId="{1D52C9E3-8270-5C48-A39F-9FF2E73049AD}" srcOrd="0" destOrd="0" presId="urn:microsoft.com/office/officeart/2005/8/layout/orgChart1"/>
    <dgm:cxn modelId="{D29C2F2E-3D7B-3040-8082-E5E945069248}" type="presParOf" srcId="{BA77AA2C-F536-BF40-AC62-1B22921F562D}" destId="{AB761F99-9478-0E4E-865E-D96B308F85B6}" srcOrd="1" destOrd="0" presId="urn:microsoft.com/office/officeart/2005/8/layout/orgChart1"/>
    <dgm:cxn modelId="{DB1468B3-4E82-7E47-86B3-E37EB50F41C5}" type="presParOf" srcId="{FFFCD4A0-22D0-4F46-AB0F-571F10A51B5B}" destId="{189E134B-5A42-DA4B-93D8-D14A41C04FF2}" srcOrd="1" destOrd="0" presId="urn:microsoft.com/office/officeart/2005/8/layout/orgChart1"/>
    <dgm:cxn modelId="{E4443035-A7E0-0B44-8462-B0BC4F39BFC6}" type="presParOf" srcId="{FFFCD4A0-22D0-4F46-AB0F-571F10A51B5B}" destId="{AE60460C-49B6-C64E-B712-06E3025B74B0}" srcOrd="2" destOrd="0" presId="urn:microsoft.com/office/officeart/2005/8/layout/orgChart1"/>
    <dgm:cxn modelId="{63841DDA-57BD-9844-AAE6-4606A4225DFA}" type="presParOf" srcId="{EE772DFC-1836-C446-8718-E2D367594A19}" destId="{F7966C77-38AA-AC4F-AC13-C59935D79E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C3EF0-F7A8-E440-938F-F5D194585A6A}" type="doc">
      <dgm:prSet loTypeId="urn:microsoft.com/office/officeart/2005/8/layout/defaul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1D20E54E-7727-1C49-90B5-68CF262DF1D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1" i="0" dirty="0" smtClean="0">
              <a:latin typeface="Avenir Heavy" charset="0"/>
              <a:ea typeface="Avenir Heavy" charset="0"/>
              <a:cs typeface="Avenir Heavy" charset="0"/>
            </a:rPr>
            <a:t>Iparágak átalakulása</a:t>
          </a:r>
          <a:endParaRPr lang="hu-HU" sz="40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CAA1F457-39A0-634D-A514-BAA2950DFD78}" type="parTrans" cxnId="{B0894A88-55AF-D842-BC21-5D94F8FBAEF7}">
      <dgm:prSet/>
      <dgm:spPr/>
      <dgm:t>
        <a:bodyPr/>
        <a:lstStyle/>
        <a:p>
          <a:endParaRPr lang="hu-HU"/>
        </a:p>
      </dgm:t>
    </dgm:pt>
    <dgm:pt modelId="{F3B1000F-A24C-624B-9445-F1BBED4F4C3C}" type="sibTrans" cxnId="{B0894A88-55AF-D842-BC21-5D94F8FBAEF7}">
      <dgm:prSet/>
      <dgm:spPr/>
      <dgm:t>
        <a:bodyPr/>
        <a:lstStyle/>
        <a:p>
          <a:endParaRPr lang="hu-HU"/>
        </a:p>
      </dgm:t>
    </dgm:pt>
    <dgm:pt modelId="{4E9EF931-E28D-DB45-9973-54A13BA0742A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1" i="0" dirty="0" smtClean="0">
              <a:latin typeface="Avenir Heavy" charset="0"/>
              <a:ea typeface="Avenir Heavy" charset="0"/>
              <a:cs typeface="Avenir Heavy" charset="0"/>
            </a:rPr>
            <a:t>Az emberi lét átalakulása</a:t>
          </a:r>
          <a:endParaRPr lang="hu-HU" sz="40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812721A4-95C2-2C45-9765-180A95A76797}" type="parTrans" cxnId="{2D591CF7-E9C9-A84F-A461-C69408895317}">
      <dgm:prSet/>
      <dgm:spPr/>
      <dgm:t>
        <a:bodyPr/>
        <a:lstStyle/>
        <a:p>
          <a:endParaRPr lang="hu-HU"/>
        </a:p>
      </dgm:t>
    </dgm:pt>
    <dgm:pt modelId="{09542317-963B-3F44-80EA-0EB3C66B5B0A}" type="sibTrans" cxnId="{2D591CF7-E9C9-A84F-A461-C69408895317}">
      <dgm:prSet/>
      <dgm:spPr/>
      <dgm:t>
        <a:bodyPr/>
        <a:lstStyle/>
        <a:p>
          <a:endParaRPr lang="hu-HU"/>
        </a:p>
      </dgm:t>
    </dgm:pt>
    <dgm:pt modelId="{53DCCF27-CE96-AC43-A74F-F61FD5989C27}">
      <dgm:prSet phldrT="[Szöveg]"/>
      <dgm:spPr>
        <a:solidFill>
          <a:schemeClr val="bg1"/>
        </a:solidFill>
      </dgm:spPr>
      <dgm:t>
        <a:bodyPr/>
        <a:lstStyle/>
        <a:p>
          <a:r>
            <a:rPr lang="hu-HU" dirty="0" smtClean="0"/>
            <a:t>Konstans online jelenlét</a:t>
          </a:r>
          <a:endParaRPr lang="hu-HU" dirty="0"/>
        </a:p>
      </dgm:t>
    </dgm:pt>
    <dgm:pt modelId="{D331B82E-C446-8C4B-AC8C-13D0B8C6BEA8}" type="parTrans" cxnId="{0FB55B4E-3115-FE43-B082-58F061B4E6CE}">
      <dgm:prSet/>
      <dgm:spPr/>
      <dgm:t>
        <a:bodyPr/>
        <a:lstStyle/>
        <a:p>
          <a:endParaRPr lang="hu-HU"/>
        </a:p>
      </dgm:t>
    </dgm:pt>
    <dgm:pt modelId="{5BC4A367-8046-AE4C-AA81-861F77AC5978}" type="sibTrans" cxnId="{0FB55B4E-3115-FE43-B082-58F061B4E6CE}">
      <dgm:prSet/>
      <dgm:spPr/>
      <dgm:t>
        <a:bodyPr/>
        <a:lstStyle/>
        <a:p>
          <a:endParaRPr lang="hu-HU"/>
        </a:p>
      </dgm:t>
    </dgm:pt>
    <dgm:pt modelId="{742FC208-F5E7-D143-835A-B031A2950FFE}" type="pres">
      <dgm:prSet presAssocID="{4B0C3EF0-F7A8-E440-938F-F5D194585A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E0C58D-9F45-B647-A1A5-B12F8F08FB47}" type="pres">
      <dgm:prSet presAssocID="{1D20E54E-7727-1C49-90B5-68CF262DF1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7B082B-0FD0-2341-A1E2-8818267444E0}" type="pres">
      <dgm:prSet presAssocID="{F3B1000F-A24C-624B-9445-F1BBED4F4C3C}" presName="sibTrans" presStyleCnt="0"/>
      <dgm:spPr/>
    </dgm:pt>
    <dgm:pt modelId="{D58B16A8-3435-9A4B-B1BC-E5AA8785F7CF}" type="pres">
      <dgm:prSet presAssocID="{4E9EF931-E28D-DB45-9973-54A13BA074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809EA1-30F3-AF4C-AEBE-BE1AD581AB2B}" type="pres">
      <dgm:prSet presAssocID="{09542317-963B-3F44-80EA-0EB3C66B5B0A}" presName="sibTrans" presStyleCnt="0"/>
      <dgm:spPr/>
    </dgm:pt>
    <dgm:pt modelId="{57DD326A-6A8F-DF4E-A6D3-FBBCA4A8FC79}" type="pres">
      <dgm:prSet presAssocID="{53DCCF27-CE96-AC43-A74F-F61FD5989C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40328C-3816-9C4E-9FC6-E362319E3476}" type="presOf" srcId="{4B0C3EF0-F7A8-E440-938F-F5D194585A6A}" destId="{742FC208-F5E7-D143-835A-B031A2950FFE}" srcOrd="0" destOrd="0" presId="urn:microsoft.com/office/officeart/2005/8/layout/default"/>
    <dgm:cxn modelId="{0A4F37C0-52BC-984F-9310-7456B2F990B6}" type="presOf" srcId="{4E9EF931-E28D-DB45-9973-54A13BA0742A}" destId="{D58B16A8-3435-9A4B-B1BC-E5AA8785F7CF}" srcOrd="0" destOrd="0" presId="urn:microsoft.com/office/officeart/2005/8/layout/default"/>
    <dgm:cxn modelId="{0FB55B4E-3115-FE43-B082-58F061B4E6CE}" srcId="{4B0C3EF0-F7A8-E440-938F-F5D194585A6A}" destId="{53DCCF27-CE96-AC43-A74F-F61FD5989C27}" srcOrd="2" destOrd="0" parTransId="{D331B82E-C446-8C4B-AC8C-13D0B8C6BEA8}" sibTransId="{5BC4A367-8046-AE4C-AA81-861F77AC5978}"/>
    <dgm:cxn modelId="{B0894A88-55AF-D842-BC21-5D94F8FBAEF7}" srcId="{4B0C3EF0-F7A8-E440-938F-F5D194585A6A}" destId="{1D20E54E-7727-1C49-90B5-68CF262DF1DB}" srcOrd="0" destOrd="0" parTransId="{CAA1F457-39A0-634D-A514-BAA2950DFD78}" sibTransId="{F3B1000F-A24C-624B-9445-F1BBED4F4C3C}"/>
    <dgm:cxn modelId="{8597A63E-D1DB-4D4C-A8D4-40FB5A58BB19}" type="presOf" srcId="{1D20E54E-7727-1C49-90B5-68CF262DF1DB}" destId="{92E0C58D-9F45-B647-A1A5-B12F8F08FB47}" srcOrd="0" destOrd="0" presId="urn:microsoft.com/office/officeart/2005/8/layout/default"/>
    <dgm:cxn modelId="{C63D69F3-6C65-EB4A-BA50-5E85E5B6439D}" type="presOf" srcId="{53DCCF27-CE96-AC43-A74F-F61FD5989C27}" destId="{57DD326A-6A8F-DF4E-A6D3-FBBCA4A8FC79}" srcOrd="0" destOrd="0" presId="urn:microsoft.com/office/officeart/2005/8/layout/default"/>
    <dgm:cxn modelId="{2D591CF7-E9C9-A84F-A461-C69408895317}" srcId="{4B0C3EF0-F7A8-E440-938F-F5D194585A6A}" destId="{4E9EF931-E28D-DB45-9973-54A13BA0742A}" srcOrd="1" destOrd="0" parTransId="{812721A4-95C2-2C45-9765-180A95A76797}" sibTransId="{09542317-963B-3F44-80EA-0EB3C66B5B0A}"/>
    <dgm:cxn modelId="{4F7A566C-DEA6-5143-8922-825D2F2AFC52}" type="presParOf" srcId="{742FC208-F5E7-D143-835A-B031A2950FFE}" destId="{92E0C58D-9F45-B647-A1A5-B12F8F08FB47}" srcOrd="0" destOrd="0" presId="urn:microsoft.com/office/officeart/2005/8/layout/default"/>
    <dgm:cxn modelId="{5DDB45C7-B11F-CC47-9CAF-C36F98F5C429}" type="presParOf" srcId="{742FC208-F5E7-D143-835A-B031A2950FFE}" destId="{9D7B082B-0FD0-2341-A1E2-8818267444E0}" srcOrd="1" destOrd="0" presId="urn:microsoft.com/office/officeart/2005/8/layout/default"/>
    <dgm:cxn modelId="{743673DB-1837-0E49-8AC4-06C75A2C358A}" type="presParOf" srcId="{742FC208-F5E7-D143-835A-B031A2950FFE}" destId="{D58B16A8-3435-9A4B-B1BC-E5AA8785F7CF}" srcOrd="2" destOrd="0" presId="urn:microsoft.com/office/officeart/2005/8/layout/default"/>
    <dgm:cxn modelId="{D69DCFF3-9831-4840-B4BA-9DC804AC4DB1}" type="presParOf" srcId="{742FC208-F5E7-D143-835A-B031A2950FFE}" destId="{EE809EA1-30F3-AF4C-AEBE-BE1AD581AB2B}" srcOrd="3" destOrd="0" presId="urn:microsoft.com/office/officeart/2005/8/layout/default"/>
    <dgm:cxn modelId="{D40EEA8C-AA6C-9843-AA5F-A6F92A3600E9}" type="presParOf" srcId="{742FC208-F5E7-D143-835A-B031A2950FFE}" destId="{57DD326A-6A8F-DF4E-A6D3-FBBCA4A8FC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31E7D4-900D-AD48-AAFF-B45D0BEDE9F6}" type="doc">
      <dgm:prSet loTypeId="urn:microsoft.com/office/officeart/2005/8/layout/orgChart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D122A40C-239A-A74E-A39F-722A63DC375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B40FF7C-A284-9749-8CA7-475A5AC613B6}" type="parTrans" cxnId="{15E58BB9-4A12-8945-A1B7-B0226E47A5CB}">
      <dgm:prSet/>
      <dgm:spPr/>
      <dgm:t>
        <a:bodyPr/>
        <a:lstStyle/>
        <a:p>
          <a:endParaRPr lang="hu-HU"/>
        </a:p>
      </dgm:t>
    </dgm:pt>
    <dgm:pt modelId="{F5A4E36C-C58C-474C-B5C3-101C869480E7}" type="sibTrans" cxnId="{15E58BB9-4A12-8945-A1B7-B0226E47A5CB}">
      <dgm:prSet/>
      <dgm:spPr/>
      <dgm:t>
        <a:bodyPr/>
        <a:lstStyle/>
        <a:p>
          <a:endParaRPr lang="hu-HU"/>
        </a:p>
      </dgm:t>
    </dgm:pt>
    <dgm:pt modelId="{91276D66-20C8-124C-877A-A2632A377DB3}">
      <dgm:prSet phldrT="[Szöveg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Alapműveltség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A3ABA4E-AADB-574C-8416-C7F2ACD9EB23}" type="parTrans" cxnId="{1531DACE-679C-5E45-B137-3D256A63C0B6}">
      <dgm:prSet/>
      <dgm:spPr/>
      <dgm:t>
        <a:bodyPr/>
        <a:lstStyle/>
        <a:p>
          <a:endParaRPr lang="hu-HU"/>
        </a:p>
      </dgm:t>
    </dgm:pt>
    <dgm:pt modelId="{25671777-A202-9D42-9CC8-4FB755F29B6F}" type="sibTrans" cxnId="{1531DACE-679C-5E45-B137-3D256A63C0B6}">
      <dgm:prSet/>
      <dgm:spPr/>
      <dgm:t>
        <a:bodyPr/>
        <a:lstStyle/>
        <a:p>
          <a:endParaRPr lang="hu-HU"/>
        </a:p>
      </dgm:t>
    </dgm:pt>
    <dgm:pt modelId="{0C29541F-9E35-0D4C-89E0-9FE7066E82E2}">
      <dgm:prSet phldrT="[Szöveg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3200" b="0" i="0" dirty="0" smtClean="0">
              <a:latin typeface="Avenir Medium" charset="0"/>
              <a:ea typeface="Avenir Medium" charset="0"/>
              <a:cs typeface="Avenir Medium" charset="0"/>
            </a:rPr>
            <a:t>Kompetenciák</a:t>
          </a:r>
          <a:endParaRPr lang="hu-HU" sz="32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F95C0412-4186-344F-B312-1BC0DB00E712}" type="parTrans" cxnId="{16C26E33-99A7-CA45-9CEE-42AE1672E3C4}">
      <dgm:prSet/>
      <dgm:spPr/>
      <dgm:t>
        <a:bodyPr/>
        <a:lstStyle/>
        <a:p>
          <a:endParaRPr lang="hu-HU"/>
        </a:p>
      </dgm:t>
    </dgm:pt>
    <dgm:pt modelId="{5447F13A-7384-E245-BC18-FA1FE3B193B8}" type="sibTrans" cxnId="{16C26E33-99A7-CA45-9CEE-42AE1672E3C4}">
      <dgm:prSet/>
      <dgm:spPr/>
      <dgm:t>
        <a:bodyPr/>
        <a:lstStyle/>
        <a:p>
          <a:endParaRPr lang="hu-HU"/>
        </a:p>
      </dgm:t>
    </dgm:pt>
    <dgm:pt modelId="{24339282-7762-E247-919B-D6E87D8AE682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2400" b="0" i="0" dirty="0" smtClean="0">
              <a:latin typeface="Avenir Medium" charset="0"/>
              <a:ea typeface="Avenir Medium" charset="0"/>
              <a:cs typeface="Avenir Medium" charset="0"/>
            </a:rPr>
            <a:t>Személyiségjegyek</a:t>
          </a:r>
          <a:endParaRPr lang="hu-HU" sz="2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DD838DA4-BC4C-114C-AA42-8610EA4299A0}" type="parTrans" cxnId="{248CAB8C-7319-494D-8DA8-8188B80B8179}">
      <dgm:prSet/>
      <dgm:spPr/>
      <dgm:t>
        <a:bodyPr/>
        <a:lstStyle/>
        <a:p>
          <a:endParaRPr lang="hu-HU"/>
        </a:p>
      </dgm:t>
    </dgm:pt>
    <dgm:pt modelId="{77AFAA8E-D7BA-0746-A691-1FA1D3683E40}" type="sibTrans" cxnId="{248CAB8C-7319-494D-8DA8-8188B80B8179}">
      <dgm:prSet/>
      <dgm:spPr/>
      <dgm:t>
        <a:bodyPr/>
        <a:lstStyle/>
        <a:p>
          <a:endParaRPr lang="hu-HU"/>
        </a:p>
      </dgm:t>
    </dgm:pt>
    <dgm:pt modelId="{5531F7FE-9CB8-DB47-965F-C4E67CFC062D}" type="pres">
      <dgm:prSet presAssocID="{3431E7D4-900D-AD48-AAFF-B45D0BEDE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EE772DFC-1836-C446-8718-E2D367594A19}" type="pres">
      <dgm:prSet presAssocID="{D122A40C-239A-A74E-A39F-722A63DC375B}" presName="hierRoot1" presStyleCnt="0">
        <dgm:presLayoutVars>
          <dgm:hierBranch val="init"/>
        </dgm:presLayoutVars>
      </dgm:prSet>
      <dgm:spPr/>
    </dgm:pt>
    <dgm:pt modelId="{8B9F4B5F-4905-D743-A8E8-9F48666CB997}" type="pres">
      <dgm:prSet presAssocID="{D122A40C-239A-A74E-A39F-722A63DC375B}" presName="rootComposite1" presStyleCnt="0"/>
      <dgm:spPr/>
    </dgm:pt>
    <dgm:pt modelId="{AE9E7797-32AF-044E-A944-C1018C8F5615}" type="pres">
      <dgm:prSet presAssocID="{D122A40C-239A-A74E-A39F-722A63DC375B}" presName="rootText1" presStyleLbl="node0" presStyleIdx="0" presStyleCnt="1" custScaleX="1776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F935243-DECC-3A42-AA1B-698480D55299}" type="pres">
      <dgm:prSet presAssocID="{D122A40C-239A-A74E-A39F-722A63DC375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D34FCCF-FAE6-1D49-9355-8257E94D84B8}" type="pres">
      <dgm:prSet presAssocID="{D122A40C-239A-A74E-A39F-722A63DC375B}" presName="hierChild2" presStyleCnt="0"/>
      <dgm:spPr/>
    </dgm:pt>
    <dgm:pt modelId="{0C624456-F0DE-084E-A5D5-F7CB362F7226}" type="pres">
      <dgm:prSet presAssocID="{CA3ABA4E-AADB-574C-8416-C7F2ACD9EB23}" presName="Name37" presStyleLbl="parChTrans1D2" presStyleIdx="0" presStyleCnt="3"/>
      <dgm:spPr/>
      <dgm:t>
        <a:bodyPr/>
        <a:lstStyle/>
        <a:p>
          <a:endParaRPr lang="hu-HU"/>
        </a:p>
      </dgm:t>
    </dgm:pt>
    <dgm:pt modelId="{0D192C8B-6848-E24D-A870-A227338FE4D1}" type="pres">
      <dgm:prSet presAssocID="{91276D66-20C8-124C-877A-A2632A377DB3}" presName="hierRoot2" presStyleCnt="0">
        <dgm:presLayoutVars>
          <dgm:hierBranch val="init"/>
        </dgm:presLayoutVars>
      </dgm:prSet>
      <dgm:spPr/>
    </dgm:pt>
    <dgm:pt modelId="{911F3122-91DB-5F45-91F0-E4EFF81060DF}" type="pres">
      <dgm:prSet presAssocID="{91276D66-20C8-124C-877A-A2632A377DB3}" presName="rootComposite" presStyleCnt="0"/>
      <dgm:spPr/>
    </dgm:pt>
    <dgm:pt modelId="{10610D73-611F-BB42-A0AB-06ED9DFCE11A}" type="pres">
      <dgm:prSet presAssocID="{91276D66-20C8-124C-877A-A2632A377D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E2D0192-1561-AF43-BC56-C83FBC4C8C44}" type="pres">
      <dgm:prSet presAssocID="{91276D66-20C8-124C-877A-A2632A377DB3}" presName="rootConnector" presStyleLbl="node2" presStyleIdx="0" presStyleCnt="3"/>
      <dgm:spPr/>
      <dgm:t>
        <a:bodyPr/>
        <a:lstStyle/>
        <a:p>
          <a:endParaRPr lang="hu-HU"/>
        </a:p>
      </dgm:t>
    </dgm:pt>
    <dgm:pt modelId="{280E0D60-02BA-D945-8788-A561003532F6}" type="pres">
      <dgm:prSet presAssocID="{91276D66-20C8-124C-877A-A2632A377DB3}" presName="hierChild4" presStyleCnt="0"/>
      <dgm:spPr/>
    </dgm:pt>
    <dgm:pt modelId="{2D8824AA-97A6-1B4F-8E8E-3D07B3C4F170}" type="pres">
      <dgm:prSet presAssocID="{91276D66-20C8-124C-877A-A2632A377DB3}" presName="hierChild5" presStyleCnt="0"/>
      <dgm:spPr/>
    </dgm:pt>
    <dgm:pt modelId="{12A900BF-A872-9843-A971-C10E62CAC200}" type="pres">
      <dgm:prSet presAssocID="{F95C0412-4186-344F-B312-1BC0DB00E712}" presName="Name37" presStyleLbl="parChTrans1D2" presStyleIdx="1" presStyleCnt="3"/>
      <dgm:spPr/>
      <dgm:t>
        <a:bodyPr/>
        <a:lstStyle/>
        <a:p>
          <a:endParaRPr lang="hu-HU"/>
        </a:p>
      </dgm:t>
    </dgm:pt>
    <dgm:pt modelId="{719566F8-7795-F649-9BEE-B234E0E2E02A}" type="pres">
      <dgm:prSet presAssocID="{0C29541F-9E35-0D4C-89E0-9FE7066E82E2}" presName="hierRoot2" presStyleCnt="0">
        <dgm:presLayoutVars>
          <dgm:hierBranch val="init"/>
        </dgm:presLayoutVars>
      </dgm:prSet>
      <dgm:spPr/>
    </dgm:pt>
    <dgm:pt modelId="{5523985C-E2E8-CE47-ACE2-A350D0815C21}" type="pres">
      <dgm:prSet presAssocID="{0C29541F-9E35-0D4C-89E0-9FE7066E82E2}" presName="rootComposite" presStyleCnt="0"/>
      <dgm:spPr/>
    </dgm:pt>
    <dgm:pt modelId="{52EEEB8F-3B8D-6049-9D50-8881A9DC70BE}" type="pres">
      <dgm:prSet presAssocID="{0C29541F-9E35-0D4C-89E0-9FE7066E82E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FE7000A-0346-134A-BCDC-B3BA2D4BD34D}" type="pres">
      <dgm:prSet presAssocID="{0C29541F-9E35-0D4C-89E0-9FE7066E82E2}" presName="rootConnector" presStyleLbl="node2" presStyleIdx="1" presStyleCnt="3"/>
      <dgm:spPr/>
      <dgm:t>
        <a:bodyPr/>
        <a:lstStyle/>
        <a:p>
          <a:endParaRPr lang="hu-HU"/>
        </a:p>
      </dgm:t>
    </dgm:pt>
    <dgm:pt modelId="{FB43847F-7BC5-784E-83DF-97FE9517B31B}" type="pres">
      <dgm:prSet presAssocID="{0C29541F-9E35-0D4C-89E0-9FE7066E82E2}" presName="hierChild4" presStyleCnt="0"/>
      <dgm:spPr/>
    </dgm:pt>
    <dgm:pt modelId="{25A50E18-630B-9044-AC49-B68B6F714469}" type="pres">
      <dgm:prSet presAssocID="{0C29541F-9E35-0D4C-89E0-9FE7066E82E2}" presName="hierChild5" presStyleCnt="0"/>
      <dgm:spPr/>
    </dgm:pt>
    <dgm:pt modelId="{9113A663-E3FD-F646-92E9-C8396F23656B}" type="pres">
      <dgm:prSet presAssocID="{DD838DA4-BC4C-114C-AA42-8610EA4299A0}" presName="Name37" presStyleLbl="parChTrans1D2" presStyleIdx="2" presStyleCnt="3"/>
      <dgm:spPr/>
      <dgm:t>
        <a:bodyPr/>
        <a:lstStyle/>
        <a:p>
          <a:endParaRPr lang="hu-HU"/>
        </a:p>
      </dgm:t>
    </dgm:pt>
    <dgm:pt modelId="{FFFCD4A0-22D0-4F46-AB0F-571F10A51B5B}" type="pres">
      <dgm:prSet presAssocID="{24339282-7762-E247-919B-D6E87D8AE682}" presName="hierRoot2" presStyleCnt="0">
        <dgm:presLayoutVars>
          <dgm:hierBranch val="init"/>
        </dgm:presLayoutVars>
      </dgm:prSet>
      <dgm:spPr/>
    </dgm:pt>
    <dgm:pt modelId="{BA77AA2C-F536-BF40-AC62-1B22921F562D}" type="pres">
      <dgm:prSet presAssocID="{24339282-7762-E247-919B-D6E87D8AE682}" presName="rootComposite" presStyleCnt="0"/>
      <dgm:spPr/>
    </dgm:pt>
    <dgm:pt modelId="{1D52C9E3-8270-5C48-A39F-9FF2E73049AD}" type="pres">
      <dgm:prSet presAssocID="{24339282-7762-E247-919B-D6E87D8AE68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B761F99-9478-0E4E-865E-D96B308F85B6}" type="pres">
      <dgm:prSet presAssocID="{24339282-7762-E247-919B-D6E87D8AE682}" presName="rootConnector" presStyleLbl="node2" presStyleIdx="2" presStyleCnt="3"/>
      <dgm:spPr/>
      <dgm:t>
        <a:bodyPr/>
        <a:lstStyle/>
        <a:p>
          <a:endParaRPr lang="hu-HU"/>
        </a:p>
      </dgm:t>
    </dgm:pt>
    <dgm:pt modelId="{189E134B-5A42-DA4B-93D8-D14A41C04FF2}" type="pres">
      <dgm:prSet presAssocID="{24339282-7762-E247-919B-D6E87D8AE682}" presName="hierChild4" presStyleCnt="0"/>
      <dgm:spPr/>
    </dgm:pt>
    <dgm:pt modelId="{AE60460C-49B6-C64E-B712-06E3025B74B0}" type="pres">
      <dgm:prSet presAssocID="{24339282-7762-E247-919B-D6E87D8AE682}" presName="hierChild5" presStyleCnt="0"/>
      <dgm:spPr/>
    </dgm:pt>
    <dgm:pt modelId="{F7966C77-38AA-AC4F-AC13-C59935D79E61}" type="pres">
      <dgm:prSet presAssocID="{D122A40C-239A-A74E-A39F-722A63DC375B}" presName="hierChild3" presStyleCnt="0"/>
      <dgm:spPr/>
    </dgm:pt>
  </dgm:ptLst>
  <dgm:cxnLst>
    <dgm:cxn modelId="{D97DEA35-F067-7E44-A5E0-E5766F21F561}" type="presOf" srcId="{3431E7D4-900D-AD48-AAFF-B45D0BEDE9F6}" destId="{5531F7FE-9CB8-DB47-965F-C4E67CFC062D}" srcOrd="0" destOrd="0" presId="urn:microsoft.com/office/officeart/2005/8/layout/orgChart1"/>
    <dgm:cxn modelId="{44185663-2AD8-EB41-8947-D8E648FFF071}" type="presOf" srcId="{91276D66-20C8-124C-877A-A2632A377DB3}" destId="{10610D73-611F-BB42-A0AB-06ED9DFCE11A}" srcOrd="0" destOrd="0" presId="urn:microsoft.com/office/officeart/2005/8/layout/orgChart1"/>
    <dgm:cxn modelId="{1531DACE-679C-5E45-B137-3D256A63C0B6}" srcId="{D122A40C-239A-A74E-A39F-722A63DC375B}" destId="{91276D66-20C8-124C-877A-A2632A377DB3}" srcOrd="0" destOrd="0" parTransId="{CA3ABA4E-AADB-574C-8416-C7F2ACD9EB23}" sibTransId="{25671777-A202-9D42-9CC8-4FB755F29B6F}"/>
    <dgm:cxn modelId="{893F929B-934A-AE4E-9F3F-01F26FE21571}" type="presOf" srcId="{24339282-7762-E247-919B-D6E87D8AE682}" destId="{AB761F99-9478-0E4E-865E-D96B308F85B6}" srcOrd="1" destOrd="0" presId="urn:microsoft.com/office/officeart/2005/8/layout/orgChart1"/>
    <dgm:cxn modelId="{E1BAEE1C-92B8-3049-89E5-163B5D51BCAA}" type="presOf" srcId="{24339282-7762-E247-919B-D6E87D8AE682}" destId="{1D52C9E3-8270-5C48-A39F-9FF2E73049AD}" srcOrd="0" destOrd="0" presId="urn:microsoft.com/office/officeart/2005/8/layout/orgChart1"/>
    <dgm:cxn modelId="{548E4311-2FC1-8343-B726-BA0A04E974EC}" type="presOf" srcId="{DD838DA4-BC4C-114C-AA42-8610EA4299A0}" destId="{9113A663-E3FD-F646-92E9-C8396F23656B}" srcOrd="0" destOrd="0" presId="urn:microsoft.com/office/officeart/2005/8/layout/orgChart1"/>
    <dgm:cxn modelId="{16C26E33-99A7-CA45-9CEE-42AE1672E3C4}" srcId="{D122A40C-239A-A74E-A39F-722A63DC375B}" destId="{0C29541F-9E35-0D4C-89E0-9FE7066E82E2}" srcOrd="1" destOrd="0" parTransId="{F95C0412-4186-344F-B312-1BC0DB00E712}" sibTransId="{5447F13A-7384-E245-BC18-FA1FE3B193B8}"/>
    <dgm:cxn modelId="{15E58BB9-4A12-8945-A1B7-B0226E47A5CB}" srcId="{3431E7D4-900D-AD48-AAFF-B45D0BEDE9F6}" destId="{D122A40C-239A-A74E-A39F-722A63DC375B}" srcOrd="0" destOrd="0" parTransId="{6B40FF7C-A284-9749-8CA7-475A5AC613B6}" sibTransId="{F5A4E36C-C58C-474C-B5C3-101C869480E7}"/>
    <dgm:cxn modelId="{9DA3E60D-A788-8E44-B20C-E339DAEC6F0F}" type="presOf" srcId="{D122A40C-239A-A74E-A39F-722A63DC375B}" destId="{CF935243-DECC-3A42-AA1B-698480D55299}" srcOrd="1" destOrd="0" presId="urn:microsoft.com/office/officeart/2005/8/layout/orgChart1"/>
    <dgm:cxn modelId="{5D8D57DC-6A53-6449-B9BC-B8A6F1FB1242}" type="presOf" srcId="{0C29541F-9E35-0D4C-89E0-9FE7066E82E2}" destId="{3FE7000A-0346-134A-BCDC-B3BA2D4BD34D}" srcOrd="1" destOrd="0" presId="urn:microsoft.com/office/officeart/2005/8/layout/orgChart1"/>
    <dgm:cxn modelId="{B30F37BC-C99C-AD4E-8514-6D672B8A6E70}" type="presOf" srcId="{F95C0412-4186-344F-B312-1BC0DB00E712}" destId="{12A900BF-A872-9843-A971-C10E62CAC200}" srcOrd="0" destOrd="0" presId="urn:microsoft.com/office/officeart/2005/8/layout/orgChart1"/>
    <dgm:cxn modelId="{248CAB8C-7319-494D-8DA8-8188B80B8179}" srcId="{D122A40C-239A-A74E-A39F-722A63DC375B}" destId="{24339282-7762-E247-919B-D6E87D8AE682}" srcOrd="2" destOrd="0" parTransId="{DD838DA4-BC4C-114C-AA42-8610EA4299A0}" sibTransId="{77AFAA8E-D7BA-0746-A691-1FA1D3683E40}"/>
    <dgm:cxn modelId="{700FB9C1-2B11-2C4B-9749-B4AFF2CE853C}" type="presOf" srcId="{0C29541F-9E35-0D4C-89E0-9FE7066E82E2}" destId="{52EEEB8F-3B8D-6049-9D50-8881A9DC70BE}" srcOrd="0" destOrd="0" presId="urn:microsoft.com/office/officeart/2005/8/layout/orgChart1"/>
    <dgm:cxn modelId="{C7351A62-8CC8-874F-9CBF-B439024CE0E4}" type="presOf" srcId="{CA3ABA4E-AADB-574C-8416-C7F2ACD9EB23}" destId="{0C624456-F0DE-084E-A5D5-F7CB362F7226}" srcOrd="0" destOrd="0" presId="urn:microsoft.com/office/officeart/2005/8/layout/orgChart1"/>
    <dgm:cxn modelId="{2E28D769-2699-284C-B23A-9E2CFB410B01}" type="presOf" srcId="{91276D66-20C8-124C-877A-A2632A377DB3}" destId="{5E2D0192-1561-AF43-BC56-C83FBC4C8C44}" srcOrd="1" destOrd="0" presId="urn:microsoft.com/office/officeart/2005/8/layout/orgChart1"/>
    <dgm:cxn modelId="{A9AE3330-4EC8-6443-8EF0-DEE171373A7F}" type="presOf" srcId="{D122A40C-239A-A74E-A39F-722A63DC375B}" destId="{AE9E7797-32AF-044E-A944-C1018C8F5615}" srcOrd="0" destOrd="0" presId="urn:microsoft.com/office/officeart/2005/8/layout/orgChart1"/>
    <dgm:cxn modelId="{1EDDED2B-1478-C84E-9D59-9BB89D7DA92C}" type="presParOf" srcId="{5531F7FE-9CB8-DB47-965F-C4E67CFC062D}" destId="{EE772DFC-1836-C446-8718-E2D367594A19}" srcOrd="0" destOrd="0" presId="urn:microsoft.com/office/officeart/2005/8/layout/orgChart1"/>
    <dgm:cxn modelId="{33A03D94-C18C-3940-9391-0B7188B6AF21}" type="presParOf" srcId="{EE772DFC-1836-C446-8718-E2D367594A19}" destId="{8B9F4B5F-4905-D743-A8E8-9F48666CB997}" srcOrd="0" destOrd="0" presId="urn:microsoft.com/office/officeart/2005/8/layout/orgChart1"/>
    <dgm:cxn modelId="{F8E83A8C-4EE3-EC4C-A934-E2DF94B6413F}" type="presParOf" srcId="{8B9F4B5F-4905-D743-A8E8-9F48666CB997}" destId="{AE9E7797-32AF-044E-A944-C1018C8F5615}" srcOrd="0" destOrd="0" presId="urn:microsoft.com/office/officeart/2005/8/layout/orgChart1"/>
    <dgm:cxn modelId="{7E2A2496-E4D5-B049-89A8-BB80C8025CC5}" type="presParOf" srcId="{8B9F4B5F-4905-D743-A8E8-9F48666CB997}" destId="{CF935243-DECC-3A42-AA1B-698480D55299}" srcOrd="1" destOrd="0" presId="urn:microsoft.com/office/officeart/2005/8/layout/orgChart1"/>
    <dgm:cxn modelId="{C40AA55C-9C03-1844-A8F9-87E540F40780}" type="presParOf" srcId="{EE772DFC-1836-C446-8718-E2D367594A19}" destId="{5D34FCCF-FAE6-1D49-9355-8257E94D84B8}" srcOrd="1" destOrd="0" presId="urn:microsoft.com/office/officeart/2005/8/layout/orgChart1"/>
    <dgm:cxn modelId="{5BA077DA-813C-6F48-8756-9CE70E146339}" type="presParOf" srcId="{5D34FCCF-FAE6-1D49-9355-8257E94D84B8}" destId="{0C624456-F0DE-084E-A5D5-F7CB362F7226}" srcOrd="0" destOrd="0" presId="urn:microsoft.com/office/officeart/2005/8/layout/orgChart1"/>
    <dgm:cxn modelId="{2F32445E-9C63-224B-872E-505F4D3F04F3}" type="presParOf" srcId="{5D34FCCF-FAE6-1D49-9355-8257E94D84B8}" destId="{0D192C8B-6848-E24D-A870-A227338FE4D1}" srcOrd="1" destOrd="0" presId="urn:microsoft.com/office/officeart/2005/8/layout/orgChart1"/>
    <dgm:cxn modelId="{ADF96B62-A90E-0349-9C8B-D6A6B1D4D42D}" type="presParOf" srcId="{0D192C8B-6848-E24D-A870-A227338FE4D1}" destId="{911F3122-91DB-5F45-91F0-E4EFF81060DF}" srcOrd="0" destOrd="0" presId="urn:microsoft.com/office/officeart/2005/8/layout/orgChart1"/>
    <dgm:cxn modelId="{A36F537A-9B1D-E44A-8E12-B2BD7C4D16C5}" type="presParOf" srcId="{911F3122-91DB-5F45-91F0-E4EFF81060DF}" destId="{10610D73-611F-BB42-A0AB-06ED9DFCE11A}" srcOrd="0" destOrd="0" presId="urn:microsoft.com/office/officeart/2005/8/layout/orgChart1"/>
    <dgm:cxn modelId="{4EEF7645-3CDF-5D46-80B5-E19A086260C0}" type="presParOf" srcId="{911F3122-91DB-5F45-91F0-E4EFF81060DF}" destId="{5E2D0192-1561-AF43-BC56-C83FBC4C8C44}" srcOrd="1" destOrd="0" presId="urn:microsoft.com/office/officeart/2005/8/layout/orgChart1"/>
    <dgm:cxn modelId="{38574A4C-CBA4-DB4F-AEF0-253B465BBEF6}" type="presParOf" srcId="{0D192C8B-6848-E24D-A870-A227338FE4D1}" destId="{280E0D60-02BA-D945-8788-A561003532F6}" srcOrd="1" destOrd="0" presId="urn:microsoft.com/office/officeart/2005/8/layout/orgChart1"/>
    <dgm:cxn modelId="{8FA15069-DC7C-5C4C-B35D-487CB49A7C00}" type="presParOf" srcId="{0D192C8B-6848-E24D-A870-A227338FE4D1}" destId="{2D8824AA-97A6-1B4F-8E8E-3D07B3C4F170}" srcOrd="2" destOrd="0" presId="urn:microsoft.com/office/officeart/2005/8/layout/orgChart1"/>
    <dgm:cxn modelId="{04F306C1-D4CD-B746-8F53-2D401D1075FE}" type="presParOf" srcId="{5D34FCCF-FAE6-1D49-9355-8257E94D84B8}" destId="{12A900BF-A872-9843-A971-C10E62CAC200}" srcOrd="2" destOrd="0" presId="urn:microsoft.com/office/officeart/2005/8/layout/orgChart1"/>
    <dgm:cxn modelId="{E6366A60-D923-504F-8BE8-BE6A0FB74008}" type="presParOf" srcId="{5D34FCCF-FAE6-1D49-9355-8257E94D84B8}" destId="{719566F8-7795-F649-9BEE-B234E0E2E02A}" srcOrd="3" destOrd="0" presId="urn:microsoft.com/office/officeart/2005/8/layout/orgChart1"/>
    <dgm:cxn modelId="{897A286B-6EA1-5D4D-829A-7F4C6A320AE3}" type="presParOf" srcId="{719566F8-7795-F649-9BEE-B234E0E2E02A}" destId="{5523985C-E2E8-CE47-ACE2-A350D0815C21}" srcOrd="0" destOrd="0" presId="urn:microsoft.com/office/officeart/2005/8/layout/orgChart1"/>
    <dgm:cxn modelId="{A99AC061-F462-9E4D-94BD-0AAA6A1E566E}" type="presParOf" srcId="{5523985C-E2E8-CE47-ACE2-A350D0815C21}" destId="{52EEEB8F-3B8D-6049-9D50-8881A9DC70BE}" srcOrd="0" destOrd="0" presId="urn:microsoft.com/office/officeart/2005/8/layout/orgChart1"/>
    <dgm:cxn modelId="{C0A72221-411A-2D4B-92CA-0B832AFF21C0}" type="presParOf" srcId="{5523985C-E2E8-CE47-ACE2-A350D0815C21}" destId="{3FE7000A-0346-134A-BCDC-B3BA2D4BD34D}" srcOrd="1" destOrd="0" presId="urn:microsoft.com/office/officeart/2005/8/layout/orgChart1"/>
    <dgm:cxn modelId="{FB295F9D-7773-884C-B315-947C7D821F43}" type="presParOf" srcId="{719566F8-7795-F649-9BEE-B234E0E2E02A}" destId="{FB43847F-7BC5-784E-83DF-97FE9517B31B}" srcOrd="1" destOrd="0" presId="urn:microsoft.com/office/officeart/2005/8/layout/orgChart1"/>
    <dgm:cxn modelId="{29F59C53-08C2-974F-9A7B-7C57A5796D8C}" type="presParOf" srcId="{719566F8-7795-F649-9BEE-B234E0E2E02A}" destId="{25A50E18-630B-9044-AC49-B68B6F714469}" srcOrd="2" destOrd="0" presId="urn:microsoft.com/office/officeart/2005/8/layout/orgChart1"/>
    <dgm:cxn modelId="{27B84A94-7154-1247-A13C-947CF5817BA8}" type="presParOf" srcId="{5D34FCCF-FAE6-1D49-9355-8257E94D84B8}" destId="{9113A663-E3FD-F646-92E9-C8396F23656B}" srcOrd="4" destOrd="0" presId="urn:microsoft.com/office/officeart/2005/8/layout/orgChart1"/>
    <dgm:cxn modelId="{BEEB6E13-0A04-9B4A-9922-D6FDCCA8167E}" type="presParOf" srcId="{5D34FCCF-FAE6-1D49-9355-8257E94D84B8}" destId="{FFFCD4A0-22D0-4F46-AB0F-571F10A51B5B}" srcOrd="5" destOrd="0" presId="urn:microsoft.com/office/officeart/2005/8/layout/orgChart1"/>
    <dgm:cxn modelId="{68A28476-DEA0-DD46-B620-55E407AEA8F0}" type="presParOf" srcId="{FFFCD4A0-22D0-4F46-AB0F-571F10A51B5B}" destId="{BA77AA2C-F536-BF40-AC62-1B22921F562D}" srcOrd="0" destOrd="0" presId="urn:microsoft.com/office/officeart/2005/8/layout/orgChart1"/>
    <dgm:cxn modelId="{AD94A30F-D54F-DE4E-96D9-5B6A3B177F4F}" type="presParOf" srcId="{BA77AA2C-F536-BF40-AC62-1B22921F562D}" destId="{1D52C9E3-8270-5C48-A39F-9FF2E73049AD}" srcOrd="0" destOrd="0" presId="urn:microsoft.com/office/officeart/2005/8/layout/orgChart1"/>
    <dgm:cxn modelId="{7A7F2180-8358-B544-93A0-FE450E87E325}" type="presParOf" srcId="{BA77AA2C-F536-BF40-AC62-1B22921F562D}" destId="{AB761F99-9478-0E4E-865E-D96B308F85B6}" srcOrd="1" destOrd="0" presId="urn:microsoft.com/office/officeart/2005/8/layout/orgChart1"/>
    <dgm:cxn modelId="{E74C471C-C2E1-E049-B430-0A493D1D6C36}" type="presParOf" srcId="{FFFCD4A0-22D0-4F46-AB0F-571F10A51B5B}" destId="{189E134B-5A42-DA4B-93D8-D14A41C04FF2}" srcOrd="1" destOrd="0" presId="urn:microsoft.com/office/officeart/2005/8/layout/orgChart1"/>
    <dgm:cxn modelId="{4D51B1A4-8C38-0842-B2FE-68F83571E2A1}" type="presParOf" srcId="{FFFCD4A0-22D0-4F46-AB0F-571F10A51B5B}" destId="{AE60460C-49B6-C64E-B712-06E3025B74B0}" srcOrd="2" destOrd="0" presId="urn:microsoft.com/office/officeart/2005/8/layout/orgChart1"/>
    <dgm:cxn modelId="{A8680323-E4D8-E248-9474-2F67028FDF34}" type="presParOf" srcId="{EE772DFC-1836-C446-8718-E2D367594A19}" destId="{F7966C77-38AA-AC4F-AC13-C59935D79E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C3EF0-F7A8-E440-938F-F5D194585A6A}" type="doc">
      <dgm:prSet loTypeId="urn:microsoft.com/office/officeart/2005/8/layout/defaul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1D20E54E-7727-1C49-90B5-68CF262DF1DB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1" i="0" dirty="0" smtClean="0">
              <a:latin typeface="Avenir Heavy" charset="0"/>
              <a:ea typeface="Avenir Heavy" charset="0"/>
              <a:cs typeface="Avenir Heavy" charset="0"/>
            </a:rPr>
            <a:t>Iparágak átalakulása</a:t>
          </a:r>
          <a:endParaRPr lang="hu-HU" sz="40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CAA1F457-39A0-634D-A514-BAA2950DFD78}" type="parTrans" cxnId="{B0894A88-55AF-D842-BC21-5D94F8FBAEF7}">
      <dgm:prSet/>
      <dgm:spPr/>
      <dgm:t>
        <a:bodyPr/>
        <a:lstStyle/>
        <a:p>
          <a:endParaRPr lang="hu-HU"/>
        </a:p>
      </dgm:t>
    </dgm:pt>
    <dgm:pt modelId="{F3B1000F-A24C-624B-9445-F1BBED4F4C3C}" type="sibTrans" cxnId="{B0894A88-55AF-D842-BC21-5D94F8FBAEF7}">
      <dgm:prSet/>
      <dgm:spPr/>
      <dgm:t>
        <a:bodyPr/>
        <a:lstStyle/>
        <a:p>
          <a:endParaRPr lang="hu-HU"/>
        </a:p>
      </dgm:t>
    </dgm:pt>
    <dgm:pt modelId="{4E9EF931-E28D-DB45-9973-54A13BA0742A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1" i="0" dirty="0" smtClean="0">
              <a:latin typeface="Avenir Heavy" charset="0"/>
              <a:ea typeface="Avenir Heavy" charset="0"/>
              <a:cs typeface="Avenir Heavy" charset="0"/>
            </a:rPr>
            <a:t>Az emberi lét átalakulása</a:t>
          </a:r>
          <a:endParaRPr lang="hu-HU" sz="40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812721A4-95C2-2C45-9765-180A95A76797}" type="parTrans" cxnId="{2D591CF7-E9C9-A84F-A461-C69408895317}">
      <dgm:prSet/>
      <dgm:spPr/>
      <dgm:t>
        <a:bodyPr/>
        <a:lstStyle/>
        <a:p>
          <a:endParaRPr lang="hu-HU"/>
        </a:p>
      </dgm:t>
    </dgm:pt>
    <dgm:pt modelId="{09542317-963B-3F44-80EA-0EB3C66B5B0A}" type="sibTrans" cxnId="{2D591CF7-E9C9-A84F-A461-C69408895317}">
      <dgm:prSet/>
      <dgm:spPr/>
      <dgm:t>
        <a:bodyPr/>
        <a:lstStyle/>
        <a:p>
          <a:endParaRPr lang="hu-HU"/>
        </a:p>
      </dgm:t>
    </dgm:pt>
    <dgm:pt modelId="{53DCCF27-CE96-AC43-A74F-F61FD5989C27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000" b="1" i="0" dirty="0" smtClean="0">
              <a:latin typeface="Avenir Heavy" charset="0"/>
              <a:ea typeface="Avenir Heavy" charset="0"/>
              <a:cs typeface="Avenir Heavy" charset="0"/>
            </a:rPr>
            <a:t>Konstans online jelenlét</a:t>
          </a:r>
          <a:endParaRPr lang="hu-HU" sz="40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D331B82E-C446-8C4B-AC8C-13D0B8C6BEA8}" type="parTrans" cxnId="{0FB55B4E-3115-FE43-B082-58F061B4E6CE}">
      <dgm:prSet/>
      <dgm:spPr/>
      <dgm:t>
        <a:bodyPr/>
        <a:lstStyle/>
        <a:p>
          <a:endParaRPr lang="hu-HU"/>
        </a:p>
      </dgm:t>
    </dgm:pt>
    <dgm:pt modelId="{5BC4A367-8046-AE4C-AA81-861F77AC5978}" type="sibTrans" cxnId="{0FB55B4E-3115-FE43-B082-58F061B4E6CE}">
      <dgm:prSet/>
      <dgm:spPr/>
      <dgm:t>
        <a:bodyPr/>
        <a:lstStyle/>
        <a:p>
          <a:endParaRPr lang="hu-HU"/>
        </a:p>
      </dgm:t>
    </dgm:pt>
    <dgm:pt modelId="{742FC208-F5E7-D143-835A-B031A2950FFE}" type="pres">
      <dgm:prSet presAssocID="{4B0C3EF0-F7A8-E440-938F-F5D194585A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E0C58D-9F45-B647-A1A5-B12F8F08FB47}" type="pres">
      <dgm:prSet presAssocID="{1D20E54E-7727-1C49-90B5-68CF262DF1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7B082B-0FD0-2341-A1E2-8818267444E0}" type="pres">
      <dgm:prSet presAssocID="{F3B1000F-A24C-624B-9445-F1BBED4F4C3C}" presName="sibTrans" presStyleCnt="0"/>
      <dgm:spPr/>
    </dgm:pt>
    <dgm:pt modelId="{D58B16A8-3435-9A4B-B1BC-E5AA8785F7CF}" type="pres">
      <dgm:prSet presAssocID="{4E9EF931-E28D-DB45-9973-54A13BA074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809EA1-30F3-AF4C-AEBE-BE1AD581AB2B}" type="pres">
      <dgm:prSet presAssocID="{09542317-963B-3F44-80EA-0EB3C66B5B0A}" presName="sibTrans" presStyleCnt="0"/>
      <dgm:spPr/>
    </dgm:pt>
    <dgm:pt modelId="{57DD326A-6A8F-DF4E-A6D3-FBBCA4A8FC79}" type="pres">
      <dgm:prSet presAssocID="{53DCCF27-CE96-AC43-A74F-F61FD5989C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C16637F-BDA6-EE4A-9C39-64272D61F0E9}" type="presOf" srcId="{4B0C3EF0-F7A8-E440-938F-F5D194585A6A}" destId="{742FC208-F5E7-D143-835A-B031A2950FFE}" srcOrd="0" destOrd="0" presId="urn:microsoft.com/office/officeart/2005/8/layout/default"/>
    <dgm:cxn modelId="{61EE6F08-E662-7D42-84AC-522D58AB3907}" type="presOf" srcId="{4E9EF931-E28D-DB45-9973-54A13BA0742A}" destId="{D58B16A8-3435-9A4B-B1BC-E5AA8785F7CF}" srcOrd="0" destOrd="0" presId="urn:microsoft.com/office/officeart/2005/8/layout/default"/>
    <dgm:cxn modelId="{0FB55B4E-3115-FE43-B082-58F061B4E6CE}" srcId="{4B0C3EF0-F7A8-E440-938F-F5D194585A6A}" destId="{53DCCF27-CE96-AC43-A74F-F61FD5989C27}" srcOrd="2" destOrd="0" parTransId="{D331B82E-C446-8C4B-AC8C-13D0B8C6BEA8}" sibTransId="{5BC4A367-8046-AE4C-AA81-861F77AC5978}"/>
    <dgm:cxn modelId="{B0894A88-55AF-D842-BC21-5D94F8FBAEF7}" srcId="{4B0C3EF0-F7A8-E440-938F-F5D194585A6A}" destId="{1D20E54E-7727-1C49-90B5-68CF262DF1DB}" srcOrd="0" destOrd="0" parTransId="{CAA1F457-39A0-634D-A514-BAA2950DFD78}" sibTransId="{F3B1000F-A24C-624B-9445-F1BBED4F4C3C}"/>
    <dgm:cxn modelId="{2D591CF7-E9C9-A84F-A461-C69408895317}" srcId="{4B0C3EF0-F7A8-E440-938F-F5D194585A6A}" destId="{4E9EF931-E28D-DB45-9973-54A13BA0742A}" srcOrd="1" destOrd="0" parTransId="{812721A4-95C2-2C45-9765-180A95A76797}" sibTransId="{09542317-963B-3F44-80EA-0EB3C66B5B0A}"/>
    <dgm:cxn modelId="{C03B4AE7-097D-FB4A-978B-AA45E6BEC251}" type="presOf" srcId="{1D20E54E-7727-1C49-90B5-68CF262DF1DB}" destId="{92E0C58D-9F45-B647-A1A5-B12F8F08FB47}" srcOrd="0" destOrd="0" presId="urn:microsoft.com/office/officeart/2005/8/layout/default"/>
    <dgm:cxn modelId="{58AEA175-C87E-E946-AEB1-73880B37BE47}" type="presOf" srcId="{53DCCF27-CE96-AC43-A74F-F61FD5989C27}" destId="{57DD326A-6A8F-DF4E-A6D3-FBBCA4A8FC79}" srcOrd="0" destOrd="0" presId="urn:microsoft.com/office/officeart/2005/8/layout/default"/>
    <dgm:cxn modelId="{24C73160-51E4-B645-9986-A062163E087A}" type="presParOf" srcId="{742FC208-F5E7-D143-835A-B031A2950FFE}" destId="{92E0C58D-9F45-B647-A1A5-B12F8F08FB47}" srcOrd="0" destOrd="0" presId="urn:microsoft.com/office/officeart/2005/8/layout/default"/>
    <dgm:cxn modelId="{29CDE639-CBB2-F44E-B0E4-5E0BB25EB8D4}" type="presParOf" srcId="{742FC208-F5E7-D143-835A-B031A2950FFE}" destId="{9D7B082B-0FD0-2341-A1E2-8818267444E0}" srcOrd="1" destOrd="0" presId="urn:microsoft.com/office/officeart/2005/8/layout/default"/>
    <dgm:cxn modelId="{6FF9D8C8-C299-A44D-B6FB-090F1E1B6308}" type="presParOf" srcId="{742FC208-F5E7-D143-835A-B031A2950FFE}" destId="{D58B16A8-3435-9A4B-B1BC-E5AA8785F7CF}" srcOrd="2" destOrd="0" presId="urn:microsoft.com/office/officeart/2005/8/layout/default"/>
    <dgm:cxn modelId="{6F4534A0-63E2-DA4C-9DCB-39D2CEC45B01}" type="presParOf" srcId="{742FC208-F5E7-D143-835A-B031A2950FFE}" destId="{EE809EA1-30F3-AF4C-AEBE-BE1AD581AB2B}" srcOrd="3" destOrd="0" presId="urn:microsoft.com/office/officeart/2005/8/layout/default"/>
    <dgm:cxn modelId="{68AF1E99-FA87-7B4A-96DE-5C557005F355}" type="presParOf" srcId="{742FC208-F5E7-D143-835A-B031A2950FFE}" destId="{57DD326A-6A8F-DF4E-A6D3-FBBCA4A8FC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4C1D62-1978-0648-9EB1-160C4B52AAEC}" type="doc">
      <dgm:prSet loTypeId="urn:microsoft.com/office/officeart/2005/8/layout/hChevron3" loCatId="" qsTypeId="urn:microsoft.com/office/officeart/2005/8/quickstyle/simple1" qsCatId="simple" csTypeId="urn:microsoft.com/office/officeart/2005/8/colors/accent6_2" csCatId="accent6" phldr="1"/>
      <dgm:spPr/>
    </dgm:pt>
    <dgm:pt modelId="{B17D270E-C6CF-F847-A0B4-BE4315279D3F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1" i="0" dirty="0" smtClean="0">
              <a:latin typeface="Avenir Heavy" charset="0"/>
              <a:ea typeface="Avenir Heavy" charset="0"/>
              <a:cs typeface="Avenir Heavy" charset="0"/>
            </a:rPr>
            <a:t>I. Ipari forradalom</a:t>
          </a:r>
          <a:endParaRPr lang="hu-HU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A06101AD-1F5F-1D4E-97A4-BF0BD77A4647}" type="parTrans" cxnId="{810B335D-58E2-824C-AD44-5D799FD5ADA3}">
      <dgm:prSet/>
      <dgm:spPr/>
      <dgm:t>
        <a:bodyPr/>
        <a:lstStyle/>
        <a:p>
          <a:endParaRPr lang="hu-HU"/>
        </a:p>
      </dgm:t>
    </dgm:pt>
    <dgm:pt modelId="{887C7005-7354-4944-B1D9-1F17BF9DCB03}" type="sibTrans" cxnId="{810B335D-58E2-824C-AD44-5D799FD5ADA3}">
      <dgm:prSet/>
      <dgm:spPr/>
      <dgm:t>
        <a:bodyPr/>
        <a:lstStyle/>
        <a:p>
          <a:endParaRPr lang="hu-HU"/>
        </a:p>
      </dgm:t>
    </dgm:pt>
    <dgm:pt modelId="{9C3DFDAB-6E82-804B-A5BE-ADAABC19594E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1" i="0" dirty="0" smtClean="0">
              <a:latin typeface="Avenir Heavy" charset="0"/>
              <a:ea typeface="Avenir Heavy" charset="0"/>
              <a:cs typeface="Avenir Heavy" charset="0"/>
            </a:rPr>
            <a:t>III. Ipari forradalom</a:t>
          </a:r>
          <a:endParaRPr lang="hu-HU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33EA6BB2-60CA-2E41-BE33-09949D94342E}" type="parTrans" cxnId="{67AAEFE5-6F9E-5E4A-96F6-134C2CC69A95}">
      <dgm:prSet/>
      <dgm:spPr/>
      <dgm:t>
        <a:bodyPr/>
        <a:lstStyle/>
        <a:p>
          <a:endParaRPr lang="hu-HU"/>
        </a:p>
      </dgm:t>
    </dgm:pt>
    <dgm:pt modelId="{72172936-0A51-0848-843A-8DFEF7BFEDE4}" type="sibTrans" cxnId="{67AAEFE5-6F9E-5E4A-96F6-134C2CC69A95}">
      <dgm:prSet/>
      <dgm:spPr/>
      <dgm:t>
        <a:bodyPr/>
        <a:lstStyle/>
        <a:p>
          <a:endParaRPr lang="hu-HU"/>
        </a:p>
      </dgm:t>
    </dgm:pt>
    <dgm:pt modelId="{BAC270DE-EFA0-BF43-B9D0-6F6E12D6A8CE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2600" b="1" i="0" dirty="0" smtClean="0">
              <a:latin typeface="Avenir Heavy" charset="0"/>
              <a:ea typeface="Avenir Heavy" charset="0"/>
              <a:cs typeface="Avenir Heavy" charset="0"/>
            </a:rPr>
            <a:t>IV. Ipari forradalom</a:t>
          </a:r>
          <a:endParaRPr lang="hu-HU" sz="26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DBA1751F-7FCD-B545-AA11-02BBC4AD933B}" type="parTrans" cxnId="{F7040EAB-5850-6C41-8F96-518060AEB811}">
      <dgm:prSet/>
      <dgm:spPr/>
      <dgm:t>
        <a:bodyPr/>
        <a:lstStyle/>
        <a:p>
          <a:endParaRPr lang="hu-HU"/>
        </a:p>
      </dgm:t>
    </dgm:pt>
    <dgm:pt modelId="{D7022C5D-923E-D649-9BBE-FE664052DC38}" type="sibTrans" cxnId="{F7040EAB-5850-6C41-8F96-518060AEB811}">
      <dgm:prSet/>
      <dgm:spPr/>
      <dgm:t>
        <a:bodyPr/>
        <a:lstStyle/>
        <a:p>
          <a:endParaRPr lang="hu-HU"/>
        </a:p>
      </dgm:t>
    </dgm:pt>
    <dgm:pt modelId="{CBD3BA42-4E8B-1342-88C7-B4E7B291708E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1" i="0" dirty="0" smtClean="0">
              <a:latin typeface="Avenir Heavy" charset="0"/>
              <a:ea typeface="Avenir Heavy" charset="0"/>
              <a:cs typeface="Avenir Heavy" charset="0"/>
            </a:rPr>
            <a:t>II. Ipari forradalom</a:t>
          </a:r>
          <a:endParaRPr lang="hu-HU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954C0DFD-B601-4449-B3BF-F58B18EF51BE}" type="parTrans" cxnId="{A9F9D3BC-B641-E245-9125-478807383AA1}">
      <dgm:prSet/>
      <dgm:spPr/>
      <dgm:t>
        <a:bodyPr/>
        <a:lstStyle/>
        <a:p>
          <a:endParaRPr lang="hu-HU"/>
        </a:p>
      </dgm:t>
    </dgm:pt>
    <dgm:pt modelId="{064FFF5F-2F94-E74D-B214-1CDCE40CF6ED}" type="sibTrans" cxnId="{A9F9D3BC-B641-E245-9125-478807383AA1}">
      <dgm:prSet/>
      <dgm:spPr/>
      <dgm:t>
        <a:bodyPr/>
        <a:lstStyle/>
        <a:p>
          <a:endParaRPr lang="hu-HU"/>
        </a:p>
      </dgm:t>
    </dgm:pt>
    <dgm:pt modelId="{2FFCC789-BCA8-E746-890A-AFFDC9611F68}" type="pres">
      <dgm:prSet presAssocID="{AA4C1D62-1978-0648-9EB1-160C4B52AAEC}" presName="Name0" presStyleCnt="0">
        <dgm:presLayoutVars>
          <dgm:dir/>
          <dgm:resizeHandles val="exact"/>
        </dgm:presLayoutVars>
      </dgm:prSet>
      <dgm:spPr/>
    </dgm:pt>
    <dgm:pt modelId="{0D746F20-6121-0D4B-B25E-9B76B87E36E1}" type="pres">
      <dgm:prSet presAssocID="{B17D270E-C6CF-F847-A0B4-BE4315279D3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77A841-8606-304E-B7AC-835AAD9DE547}" type="pres">
      <dgm:prSet presAssocID="{887C7005-7354-4944-B1D9-1F17BF9DCB03}" presName="parSpace" presStyleCnt="0"/>
      <dgm:spPr/>
    </dgm:pt>
    <dgm:pt modelId="{EF1391E6-5D8E-DF49-B0DD-5B8F393B9AD3}" type="pres">
      <dgm:prSet presAssocID="{CBD3BA42-4E8B-1342-88C7-B4E7B291708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22CDFF-281D-4B4B-B70C-9539C7205E7B}" type="pres">
      <dgm:prSet presAssocID="{064FFF5F-2F94-E74D-B214-1CDCE40CF6ED}" presName="parSpace" presStyleCnt="0"/>
      <dgm:spPr/>
    </dgm:pt>
    <dgm:pt modelId="{0060CF71-98CE-8244-981B-FA7CE7D7C509}" type="pres">
      <dgm:prSet presAssocID="{9C3DFDAB-6E82-804B-A5BE-ADAABC19594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28E5AD-8F9D-744D-95D4-B6F88C03849D}" type="pres">
      <dgm:prSet presAssocID="{72172936-0A51-0848-843A-8DFEF7BFEDE4}" presName="parSpace" presStyleCnt="0"/>
      <dgm:spPr/>
    </dgm:pt>
    <dgm:pt modelId="{427E05F7-A74C-D74C-89FF-0F76C96CA87A}" type="pres">
      <dgm:prSet presAssocID="{BAC270DE-EFA0-BF43-B9D0-6F6E12D6A8C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D6FCBD-78E3-BD4E-9263-22CAE5CBD732}" type="presOf" srcId="{AA4C1D62-1978-0648-9EB1-160C4B52AAEC}" destId="{2FFCC789-BCA8-E746-890A-AFFDC9611F68}" srcOrd="0" destOrd="0" presId="urn:microsoft.com/office/officeart/2005/8/layout/hChevron3"/>
    <dgm:cxn modelId="{2D75072B-77E5-9A48-A745-ED9350A501F1}" type="presOf" srcId="{BAC270DE-EFA0-BF43-B9D0-6F6E12D6A8CE}" destId="{427E05F7-A74C-D74C-89FF-0F76C96CA87A}" srcOrd="0" destOrd="0" presId="urn:microsoft.com/office/officeart/2005/8/layout/hChevron3"/>
    <dgm:cxn modelId="{67AAEFE5-6F9E-5E4A-96F6-134C2CC69A95}" srcId="{AA4C1D62-1978-0648-9EB1-160C4B52AAEC}" destId="{9C3DFDAB-6E82-804B-A5BE-ADAABC19594E}" srcOrd="2" destOrd="0" parTransId="{33EA6BB2-60CA-2E41-BE33-09949D94342E}" sibTransId="{72172936-0A51-0848-843A-8DFEF7BFEDE4}"/>
    <dgm:cxn modelId="{F7040EAB-5850-6C41-8F96-518060AEB811}" srcId="{AA4C1D62-1978-0648-9EB1-160C4B52AAEC}" destId="{BAC270DE-EFA0-BF43-B9D0-6F6E12D6A8CE}" srcOrd="3" destOrd="0" parTransId="{DBA1751F-7FCD-B545-AA11-02BBC4AD933B}" sibTransId="{D7022C5D-923E-D649-9BBE-FE664052DC38}"/>
    <dgm:cxn modelId="{937568CA-6152-8A43-9B0F-F30D737E0F92}" type="presOf" srcId="{CBD3BA42-4E8B-1342-88C7-B4E7B291708E}" destId="{EF1391E6-5D8E-DF49-B0DD-5B8F393B9AD3}" srcOrd="0" destOrd="0" presId="urn:microsoft.com/office/officeart/2005/8/layout/hChevron3"/>
    <dgm:cxn modelId="{A9F9D3BC-B641-E245-9125-478807383AA1}" srcId="{AA4C1D62-1978-0648-9EB1-160C4B52AAEC}" destId="{CBD3BA42-4E8B-1342-88C7-B4E7B291708E}" srcOrd="1" destOrd="0" parTransId="{954C0DFD-B601-4449-B3BF-F58B18EF51BE}" sibTransId="{064FFF5F-2F94-E74D-B214-1CDCE40CF6ED}"/>
    <dgm:cxn modelId="{810B335D-58E2-824C-AD44-5D799FD5ADA3}" srcId="{AA4C1D62-1978-0648-9EB1-160C4B52AAEC}" destId="{B17D270E-C6CF-F847-A0B4-BE4315279D3F}" srcOrd="0" destOrd="0" parTransId="{A06101AD-1F5F-1D4E-97A4-BF0BD77A4647}" sibTransId="{887C7005-7354-4944-B1D9-1F17BF9DCB03}"/>
    <dgm:cxn modelId="{F6F1EE0F-26C5-FE4F-B389-E4DCD695622E}" type="presOf" srcId="{B17D270E-C6CF-F847-A0B4-BE4315279D3F}" destId="{0D746F20-6121-0D4B-B25E-9B76B87E36E1}" srcOrd="0" destOrd="0" presId="urn:microsoft.com/office/officeart/2005/8/layout/hChevron3"/>
    <dgm:cxn modelId="{3ABC2D4B-2BB9-A44A-9330-C59DFF0CFA51}" type="presOf" srcId="{9C3DFDAB-6E82-804B-A5BE-ADAABC19594E}" destId="{0060CF71-98CE-8244-981B-FA7CE7D7C509}" srcOrd="0" destOrd="0" presId="urn:microsoft.com/office/officeart/2005/8/layout/hChevron3"/>
    <dgm:cxn modelId="{80CD4FFE-61D5-3B49-B634-AA2A1C935711}" type="presParOf" srcId="{2FFCC789-BCA8-E746-890A-AFFDC9611F68}" destId="{0D746F20-6121-0D4B-B25E-9B76B87E36E1}" srcOrd="0" destOrd="0" presId="urn:microsoft.com/office/officeart/2005/8/layout/hChevron3"/>
    <dgm:cxn modelId="{FF8DFA17-9B72-F441-9DF8-D555C7DA324D}" type="presParOf" srcId="{2FFCC789-BCA8-E746-890A-AFFDC9611F68}" destId="{A877A841-8606-304E-B7AC-835AAD9DE547}" srcOrd="1" destOrd="0" presId="urn:microsoft.com/office/officeart/2005/8/layout/hChevron3"/>
    <dgm:cxn modelId="{74F4D977-0BD7-F548-90AF-9B01B571CD3F}" type="presParOf" srcId="{2FFCC789-BCA8-E746-890A-AFFDC9611F68}" destId="{EF1391E6-5D8E-DF49-B0DD-5B8F393B9AD3}" srcOrd="2" destOrd="0" presId="urn:microsoft.com/office/officeart/2005/8/layout/hChevron3"/>
    <dgm:cxn modelId="{7DC952C7-25E8-C246-A34C-1C7777197ADC}" type="presParOf" srcId="{2FFCC789-BCA8-E746-890A-AFFDC9611F68}" destId="{9022CDFF-281D-4B4B-B70C-9539C7205E7B}" srcOrd="3" destOrd="0" presId="urn:microsoft.com/office/officeart/2005/8/layout/hChevron3"/>
    <dgm:cxn modelId="{30ED405F-EC45-CC4A-A215-AC5FB546B2B3}" type="presParOf" srcId="{2FFCC789-BCA8-E746-890A-AFFDC9611F68}" destId="{0060CF71-98CE-8244-981B-FA7CE7D7C509}" srcOrd="4" destOrd="0" presId="urn:microsoft.com/office/officeart/2005/8/layout/hChevron3"/>
    <dgm:cxn modelId="{551AB740-17EA-F549-92B4-EDDAB7314A2C}" type="presParOf" srcId="{2FFCC789-BCA8-E746-890A-AFFDC9611F68}" destId="{1928E5AD-8F9D-744D-95D4-B6F88C03849D}" srcOrd="5" destOrd="0" presId="urn:microsoft.com/office/officeart/2005/8/layout/hChevron3"/>
    <dgm:cxn modelId="{A6AC9E4D-C29E-FF47-AE23-84C3426FB30A}" type="presParOf" srcId="{2FFCC789-BCA8-E746-890A-AFFDC9611F68}" destId="{427E05F7-A74C-D74C-89FF-0F76C96CA87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4C1D62-1978-0648-9EB1-160C4B52AAEC}" type="doc">
      <dgm:prSet loTypeId="urn:microsoft.com/office/officeart/2005/8/layout/hChevron3" loCatId="" qsTypeId="urn:microsoft.com/office/officeart/2005/8/quickstyle/simple1" qsCatId="simple" csTypeId="urn:microsoft.com/office/officeart/2005/8/colors/accent6_2" csCatId="accent6" phldr="1"/>
      <dgm:spPr/>
    </dgm:pt>
    <dgm:pt modelId="{B17D270E-C6CF-F847-A0B4-BE4315279D3F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1" i="0" dirty="0" smtClean="0">
              <a:latin typeface="Avenir Heavy" charset="0"/>
              <a:ea typeface="Avenir Heavy" charset="0"/>
              <a:cs typeface="Avenir Heavy" charset="0"/>
            </a:rPr>
            <a:t>I. Ipari forradalom</a:t>
          </a:r>
          <a:endParaRPr lang="hu-HU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A06101AD-1F5F-1D4E-97A4-BF0BD77A4647}" type="parTrans" cxnId="{810B335D-58E2-824C-AD44-5D799FD5ADA3}">
      <dgm:prSet/>
      <dgm:spPr/>
      <dgm:t>
        <a:bodyPr/>
        <a:lstStyle/>
        <a:p>
          <a:endParaRPr lang="hu-HU"/>
        </a:p>
      </dgm:t>
    </dgm:pt>
    <dgm:pt modelId="{887C7005-7354-4944-B1D9-1F17BF9DCB03}" type="sibTrans" cxnId="{810B335D-58E2-824C-AD44-5D799FD5ADA3}">
      <dgm:prSet/>
      <dgm:spPr/>
      <dgm:t>
        <a:bodyPr/>
        <a:lstStyle/>
        <a:p>
          <a:endParaRPr lang="hu-HU"/>
        </a:p>
      </dgm:t>
    </dgm:pt>
    <dgm:pt modelId="{9C3DFDAB-6E82-804B-A5BE-ADAABC19594E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1" i="0" dirty="0" smtClean="0">
              <a:latin typeface="Avenir Heavy" charset="0"/>
              <a:ea typeface="Avenir Heavy" charset="0"/>
              <a:cs typeface="Avenir Heavy" charset="0"/>
            </a:rPr>
            <a:t>III. Ipari forradalom</a:t>
          </a:r>
          <a:endParaRPr lang="hu-HU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33EA6BB2-60CA-2E41-BE33-09949D94342E}" type="parTrans" cxnId="{67AAEFE5-6F9E-5E4A-96F6-134C2CC69A95}">
      <dgm:prSet/>
      <dgm:spPr/>
      <dgm:t>
        <a:bodyPr/>
        <a:lstStyle/>
        <a:p>
          <a:endParaRPr lang="hu-HU"/>
        </a:p>
      </dgm:t>
    </dgm:pt>
    <dgm:pt modelId="{72172936-0A51-0848-843A-8DFEF7BFEDE4}" type="sibTrans" cxnId="{67AAEFE5-6F9E-5E4A-96F6-134C2CC69A95}">
      <dgm:prSet/>
      <dgm:spPr/>
      <dgm:t>
        <a:bodyPr/>
        <a:lstStyle/>
        <a:p>
          <a:endParaRPr lang="hu-HU"/>
        </a:p>
      </dgm:t>
    </dgm:pt>
    <dgm:pt modelId="{BAC270DE-EFA0-BF43-B9D0-6F6E12D6A8CE}">
      <dgm:prSet phldrT="[Szöveg]" custT="1"/>
      <dgm:spPr>
        <a:solidFill>
          <a:srgbClr val="FF2600"/>
        </a:solidFill>
      </dgm:spPr>
      <dgm:t>
        <a:bodyPr/>
        <a:lstStyle/>
        <a:p>
          <a:r>
            <a:rPr lang="hu-HU" sz="2600" b="1" i="0" dirty="0" smtClean="0">
              <a:latin typeface="Avenir Heavy" charset="0"/>
              <a:ea typeface="Avenir Heavy" charset="0"/>
              <a:cs typeface="Avenir Heavy" charset="0"/>
            </a:rPr>
            <a:t>IV. Ipari forradalom</a:t>
          </a:r>
          <a:endParaRPr lang="hu-HU" sz="2600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DBA1751F-7FCD-B545-AA11-02BBC4AD933B}" type="parTrans" cxnId="{F7040EAB-5850-6C41-8F96-518060AEB811}">
      <dgm:prSet/>
      <dgm:spPr/>
      <dgm:t>
        <a:bodyPr/>
        <a:lstStyle/>
        <a:p>
          <a:endParaRPr lang="hu-HU"/>
        </a:p>
      </dgm:t>
    </dgm:pt>
    <dgm:pt modelId="{D7022C5D-923E-D649-9BBE-FE664052DC38}" type="sibTrans" cxnId="{F7040EAB-5850-6C41-8F96-518060AEB811}">
      <dgm:prSet/>
      <dgm:spPr/>
      <dgm:t>
        <a:bodyPr/>
        <a:lstStyle/>
        <a:p>
          <a:endParaRPr lang="hu-HU"/>
        </a:p>
      </dgm:t>
    </dgm:pt>
    <dgm:pt modelId="{CBD3BA42-4E8B-1342-88C7-B4E7B291708E}">
      <dgm:prSet phldrT="[Szöveg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b="1" i="0" dirty="0" smtClean="0">
              <a:latin typeface="Avenir Heavy" charset="0"/>
              <a:ea typeface="Avenir Heavy" charset="0"/>
              <a:cs typeface="Avenir Heavy" charset="0"/>
            </a:rPr>
            <a:t>II. Ipari forradalom</a:t>
          </a:r>
          <a:endParaRPr lang="hu-HU" b="1" i="0" dirty="0">
            <a:latin typeface="Avenir Heavy" charset="0"/>
            <a:ea typeface="Avenir Heavy" charset="0"/>
            <a:cs typeface="Avenir Heavy" charset="0"/>
          </a:endParaRPr>
        </a:p>
      </dgm:t>
    </dgm:pt>
    <dgm:pt modelId="{954C0DFD-B601-4449-B3BF-F58B18EF51BE}" type="parTrans" cxnId="{A9F9D3BC-B641-E245-9125-478807383AA1}">
      <dgm:prSet/>
      <dgm:spPr/>
      <dgm:t>
        <a:bodyPr/>
        <a:lstStyle/>
        <a:p>
          <a:endParaRPr lang="hu-HU"/>
        </a:p>
      </dgm:t>
    </dgm:pt>
    <dgm:pt modelId="{064FFF5F-2F94-E74D-B214-1CDCE40CF6ED}" type="sibTrans" cxnId="{A9F9D3BC-B641-E245-9125-478807383AA1}">
      <dgm:prSet/>
      <dgm:spPr/>
      <dgm:t>
        <a:bodyPr/>
        <a:lstStyle/>
        <a:p>
          <a:endParaRPr lang="hu-HU"/>
        </a:p>
      </dgm:t>
    </dgm:pt>
    <dgm:pt modelId="{2FFCC789-BCA8-E746-890A-AFFDC9611F68}" type="pres">
      <dgm:prSet presAssocID="{AA4C1D62-1978-0648-9EB1-160C4B52AAEC}" presName="Name0" presStyleCnt="0">
        <dgm:presLayoutVars>
          <dgm:dir/>
          <dgm:resizeHandles val="exact"/>
        </dgm:presLayoutVars>
      </dgm:prSet>
      <dgm:spPr/>
    </dgm:pt>
    <dgm:pt modelId="{0D746F20-6121-0D4B-B25E-9B76B87E36E1}" type="pres">
      <dgm:prSet presAssocID="{B17D270E-C6CF-F847-A0B4-BE4315279D3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77A841-8606-304E-B7AC-835AAD9DE547}" type="pres">
      <dgm:prSet presAssocID="{887C7005-7354-4944-B1D9-1F17BF9DCB03}" presName="parSpace" presStyleCnt="0"/>
      <dgm:spPr/>
    </dgm:pt>
    <dgm:pt modelId="{EF1391E6-5D8E-DF49-B0DD-5B8F393B9AD3}" type="pres">
      <dgm:prSet presAssocID="{CBD3BA42-4E8B-1342-88C7-B4E7B291708E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22CDFF-281D-4B4B-B70C-9539C7205E7B}" type="pres">
      <dgm:prSet presAssocID="{064FFF5F-2F94-E74D-B214-1CDCE40CF6ED}" presName="parSpace" presStyleCnt="0"/>
      <dgm:spPr/>
    </dgm:pt>
    <dgm:pt modelId="{0060CF71-98CE-8244-981B-FA7CE7D7C509}" type="pres">
      <dgm:prSet presAssocID="{9C3DFDAB-6E82-804B-A5BE-ADAABC19594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28E5AD-8F9D-744D-95D4-B6F88C03849D}" type="pres">
      <dgm:prSet presAssocID="{72172936-0A51-0848-843A-8DFEF7BFEDE4}" presName="parSpace" presStyleCnt="0"/>
      <dgm:spPr/>
    </dgm:pt>
    <dgm:pt modelId="{427E05F7-A74C-D74C-89FF-0F76C96CA87A}" type="pres">
      <dgm:prSet presAssocID="{BAC270DE-EFA0-BF43-B9D0-6F6E12D6A8C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7AAEFE5-6F9E-5E4A-96F6-134C2CC69A95}" srcId="{AA4C1D62-1978-0648-9EB1-160C4B52AAEC}" destId="{9C3DFDAB-6E82-804B-A5BE-ADAABC19594E}" srcOrd="2" destOrd="0" parTransId="{33EA6BB2-60CA-2E41-BE33-09949D94342E}" sibTransId="{72172936-0A51-0848-843A-8DFEF7BFEDE4}"/>
    <dgm:cxn modelId="{F7040EAB-5850-6C41-8F96-518060AEB811}" srcId="{AA4C1D62-1978-0648-9EB1-160C4B52AAEC}" destId="{BAC270DE-EFA0-BF43-B9D0-6F6E12D6A8CE}" srcOrd="3" destOrd="0" parTransId="{DBA1751F-7FCD-B545-AA11-02BBC4AD933B}" sibTransId="{D7022C5D-923E-D649-9BBE-FE664052DC38}"/>
    <dgm:cxn modelId="{5FB60411-880B-8F45-A032-53BF56929427}" type="presOf" srcId="{AA4C1D62-1978-0648-9EB1-160C4B52AAEC}" destId="{2FFCC789-BCA8-E746-890A-AFFDC9611F68}" srcOrd="0" destOrd="0" presId="urn:microsoft.com/office/officeart/2005/8/layout/hChevron3"/>
    <dgm:cxn modelId="{A9F9D3BC-B641-E245-9125-478807383AA1}" srcId="{AA4C1D62-1978-0648-9EB1-160C4B52AAEC}" destId="{CBD3BA42-4E8B-1342-88C7-B4E7B291708E}" srcOrd="1" destOrd="0" parTransId="{954C0DFD-B601-4449-B3BF-F58B18EF51BE}" sibTransId="{064FFF5F-2F94-E74D-B214-1CDCE40CF6ED}"/>
    <dgm:cxn modelId="{CE4C11C7-4CFB-B54C-A848-6E3B56696D20}" type="presOf" srcId="{9C3DFDAB-6E82-804B-A5BE-ADAABC19594E}" destId="{0060CF71-98CE-8244-981B-FA7CE7D7C509}" srcOrd="0" destOrd="0" presId="urn:microsoft.com/office/officeart/2005/8/layout/hChevron3"/>
    <dgm:cxn modelId="{955C0CDB-DD4F-034E-A0CE-4EF70F66E642}" type="presOf" srcId="{CBD3BA42-4E8B-1342-88C7-B4E7B291708E}" destId="{EF1391E6-5D8E-DF49-B0DD-5B8F393B9AD3}" srcOrd="0" destOrd="0" presId="urn:microsoft.com/office/officeart/2005/8/layout/hChevron3"/>
    <dgm:cxn modelId="{43A4DA4F-C8F0-0F47-A211-3A08FFE6A759}" type="presOf" srcId="{BAC270DE-EFA0-BF43-B9D0-6F6E12D6A8CE}" destId="{427E05F7-A74C-D74C-89FF-0F76C96CA87A}" srcOrd="0" destOrd="0" presId="urn:microsoft.com/office/officeart/2005/8/layout/hChevron3"/>
    <dgm:cxn modelId="{810B335D-58E2-824C-AD44-5D799FD5ADA3}" srcId="{AA4C1D62-1978-0648-9EB1-160C4B52AAEC}" destId="{B17D270E-C6CF-F847-A0B4-BE4315279D3F}" srcOrd="0" destOrd="0" parTransId="{A06101AD-1F5F-1D4E-97A4-BF0BD77A4647}" sibTransId="{887C7005-7354-4944-B1D9-1F17BF9DCB03}"/>
    <dgm:cxn modelId="{33437212-04DA-E447-88B9-CCCFB6D82904}" type="presOf" srcId="{B17D270E-C6CF-F847-A0B4-BE4315279D3F}" destId="{0D746F20-6121-0D4B-B25E-9B76B87E36E1}" srcOrd="0" destOrd="0" presId="urn:microsoft.com/office/officeart/2005/8/layout/hChevron3"/>
    <dgm:cxn modelId="{BF0E1E92-CE56-654E-AC12-BFE9055B59AF}" type="presParOf" srcId="{2FFCC789-BCA8-E746-890A-AFFDC9611F68}" destId="{0D746F20-6121-0D4B-B25E-9B76B87E36E1}" srcOrd="0" destOrd="0" presId="urn:microsoft.com/office/officeart/2005/8/layout/hChevron3"/>
    <dgm:cxn modelId="{4C1A21FA-EDB7-174E-A2DB-94D2B28B9888}" type="presParOf" srcId="{2FFCC789-BCA8-E746-890A-AFFDC9611F68}" destId="{A877A841-8606-304E-B7AC-835AAD9DE547}" srcOrd="1" destOrd="0" presId="urn:microsoft.com/office/officeart/2005/8/layout/hChevron3"/>
    <dgm:cxn modelId="{1977F710-DB2B-B440-8320-041606446C5C}" type="presParOf" srcId="{2FFCC789-BCA8-E746-890A-AFFDC9611F68}" destId="{EF1391E6-5D8E-DF49-B0DD-5B8F393B9AD3}" srcOrd="2" destOrd="0" presId="urn:microsoft.com/office/officeart/2005/8/layout/hChevron3"/>
    <dgm:cxn modelId="{00FD8E7D-1FAD-3D42-8F77-63AB01EF45C0}" type="presParOf" srcId="{2FFCC789-BCA8-E746-890A-AFFDC9611F68}" destId="{9022CDFF-281D-4B4B-B70C-9539C7205E7B}" srcOrd="3" destOrd="0" presId="urn:microsoft.com/office/officeart/2005/8/layout/hChevron3"/>
    <dgm:cxn modelId="{33E40B39-BB04-754B-81EF-1F5B90EBA7F9}" type="presParOf" srcId="{2FFCC789-BCA8-E746-890A-AFFDC9611F68}" destId="{0060CF71-98CE-8244-981B-FA7CE7D7C509}" srcOrd="4" destOrd="0" presId="urn:microsoft.com/office/officeart/2005/8/layout/hChevron3"/>
    <dgm:cxn modelId="{8269B027-9DE2-E74E-A901-FD7FBFF8114E}" type="presParOf" srcId="{2FFCC789-BCA8-E746-890A-AFFDC9611F68}" destId="{1928E5AD-8F9D-744D-95D4-B6F88C03849D}" srcOrd="5" destOrd="0" presId="urn:microsoft.com/office/officeart/2005/8/layout/hChevron3"/>
    <dgm:cxn modelId="{127C27D9-D8F9-2F44-ADDD-624B43B8F3E2}" type="presParOf" srcId="{2FFCC789-BCA8-E746-890A-AFFDC9611F68}" destId="{427E05F7-A74C-D74C-89FF-0F76C96CA87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D8F98E-F46A-3148-BA7C-0B7AE54A7E9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8FC42CE1-1BB0-DC40-9DF5-BB23D2138E3C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1FE752E-7223-8C4A-8979-2C6EE89EAAD7}" type="parTrans" cxnId="{CF66C63A-5132-294B-AC12-FCD0C6643E79}">
      <dgm:prSet/>
      <dgm:spPr/>
      <dgm:t>
        <a:bodyPr/>
        <a:lstStyle/>
        <a:p>
          <a:endParaRPr lang="hu-HU"/>
        </a:p>
      </dgm:t>
    </dgm:pt>
    <dgm:pt modelId="{3E9A7DE2-DB30-1742-A289-90259C12AC36}" type="sibTrans" cxnId="{CF66C63A-5132-294B-AC12-FCD0C6643E79}">
      <dgm:prSet/>
      <dgm:spPr/>
      <dgm:t>
        <a:bodyPr/>
        <a:lstStyle/>
        <a:p>
          <a:endParaRPr lang="hu-HU"/>
        </a:p>
      </dgm:t>
    </dgm:pt>
    <dgm:pt modelId="{0D7FCC97-A069-BA4F-B36B-DE64084178EE}">
      <dgm:prSet phldrT="[Szöveg]" custT="1"/>
      <dgm:spPr>
        <a:solidFill>
          <a:schemeClr val="bg1"/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309F6ED-B94C-FC44-8C05-6A267F3F6270}" type="parTrans" cxnId="{E49918E8-6362-584A-877F-56145A2AF8CD}">
      <dgm:prSet/>
      <dgm:spPr/>
      <dgm:t>
        <a:bodyPr/>
        <a:lstStyle/>
        <a:p>
          <a:endParaRPr lang="hu-HU"/>
        </a:p>
      </dgm:t>
    </dgm:pt>
    <dgm:pt modelId="{F942C642-30F5-FD46-B8EE-1C79D3F70F63}" type="sibTrans" cxnId="{E49918E8-6362-584A-877F-56145A2AF8CD}">
      <dgm:prSet/>
      <dgm:spPr/>
      <dgm:t>
        <a:bodyPr/>
        <a:lstStyle/>
        <a:p>
          <a:endParaRPr lang="hu-HU"/>
        </a:p>
      </dgm:t>
    </dgm:pt>
    <dgm:pt modelId="{18F06094-3A04-F249-B9BF-F785A7C84768}">
      <dgm:prSet phldrT="[Szöveg]" custT="1"/>
      <dgm:spPr>
        <a:solidFill>
          <a:schemeClr val="bg1"/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87839AD3-1097-844B-854C-1CEA3EF1DD68}" type="parTrans" cxnId="{A63121F3-14FE-A045-8779-A20753FD2BE2}">
      <dgm:prSet/>
      <dgm:spPr/>
      <dgm:t>
        <a:bodyPr/>
        <a:lstStyle/>
        <a:p>
          <a:endParaRPr lang="hu-HU"/>
        </a:p>
      </dgm:t>
    </dgm:pt>
    <dgm:pt modelId="{D16E6D35-76FD-8645-B803-54BA945E4996}" type="sibTrans" cxnId="{A63121F3-14FE-A045-8779-A20753FD2BE2}">
      <dgm:prSet/>
      <dgm:spPr/>
      <dgm:t>
        <a:bodyPr/>
        <a:lstStyle/>
        <a:p>
          <a:endParaRPr lang="hu-HU"/>
        </a:p>
      </dgm:t>
    </dgm:pt>
    <dgm:pt modelId="{E1371791-B39B-8949-B7F3-316C00932F26}">
      <dgm:prSet phldrT="[Szöveg]" custT="1"/>
      <dgm:spPr>
        <a:solidFill>
          <a:schemeClr val="bg1"/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DC7D05F2-D979-F440-990E-B88E7BBC5997}" type="parTrans" cxnId="{3A3B77E8-5653-E842-88C6-2C29860696FD}">
      <dgm:prSet/>
      <dgm:spPr/>
      <dgm:t>
        <a:bodyPr/>
        <a:lstStyle/>
        <a:p>
          <a:endParaRPr lang="hu-HU"/>
        </a:p>
      </dgm:t>
    </dgm:pt>
    <dgm:pt modelId="{BC15FB3A-521B-2849-8E32-FD8F7BAC9FF0}" type="sibTrans" cxnId="{3A3B77E8-5653-E842-88C6-2C29860696FD}">
      <dgm:prSet/>
      <dgm:spPr/>
      <dgm:t>
        <a:bodyPr/>
        <a:lstStyle/>
        <a:p>
          <a:endParaRPr lang="hu-HU"/>
        </a:p>
      </dgm:t>
    </dgm:pt>
    <dgm:pt modelId="{4B1D37CA-0110-C444-B8E6-388F570333AC}" type="pres">
      <dgm:prSet presAssocID="{6CD8F98E-F46A-3148-BA7C-0B7AE54A7E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27B7416-7E4D-7047-BE75-32A4C121364F}" type="pres">
      <dgm:prSet presAssocID="{8FC42CE1-1BB0-DC40-9DF5-BB23D2138E3C}" presName="root1" presStyleCnt="0"/>
      <dgm:spPr/>
    </dgm:pt>
    <dgm:pt modelId="{610F9429-FDE0-E545-B043-EB447A991C0F}" type="pres">
      <dgm:prSet presAssocID="{8FC42CE1-1BB0-DC40-9DF5-BB23D2138E3C}" presName="LevelOneTextNode" presStyleLbl="node0" presStyleIdx="0" presStyleCnt="1" custScaleY="883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5755F8-EE59-104E-97ED-EF076A7AFA7A}" type="pres">
      <dgm:prSet presAssocID="{8FC42CE1-1BB0-DC40-9DF5-BB23D2138E3C}" presName="level2hierChild" presStyleCnt="0"/>
      <dgm:spPr/>
    </dgm:pt>
    <dgm:pt modelId="{EE79B804-F0DA-914F-B98F-3A68610E77A2}" type="pres">
      <dgm:prSet presAssocID="{87839AD3-1097-844B-854C-1CEA3EF1DD68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798492FF-33A3-3B46-AA28-A9027C8CB4A5}" type="pres">
      <dgm:prSet presAssocID="{87839AD3-1097-844B-854C-1CEA3EF1DD68}" presName="connTx" presStyleLbl="parChTrans1D2" presStyleIdx="0" presStyleCnt="3"/>
      <dgm:spPr/>
      <dgm:t>
        <a:bodyPr/>
        <a:lstStyle/>
        <a:p>
          <a:endParaRPr lang="hu-HU"/>
        </a:p>
      </dgm:t>
    </dgm:pt>
    <dgm:pt modelId="{EBC9ED24-A013-784B-90C2-2949B927B157}" type="pres">
      <dgm:prSet presAssocID="{18F06094-3A04-F249-B9BF-F785A7C84768}" presName="root2" presStyleCnt="0"/>
      <dgm:spPr/>
    </dgm:pt>
    <dgm:pt modelId="{E3BA64DD-2576-BE46-97EA-5B59115C1FC9}" type="pres">
      <dgm:prSet presAssocID="{18F06094-3A04-F249-B9BF-F785A7C84768}" presName="LevelTwoTextNode" presStyleLbl="node2" presStyleIdx="0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78925F-870E-2141-85C7-2A95F05A6A9F}" type="pres">
      <dgm:prSet presAssocID="{18F06094-3A04-F249-B9BF-F785A7C84768}" presName="level3hierChild" presStyleCnt="0"/>
      <dgm:spPr/>
    </dgm:pt>
    <dgm:pt modelId="{EA0D49A1-56FD-EC4C-A7F0-9EF7768706FD}" type="pres">
      <dgm:prSet presAssocID="{DC7D05F2-D979-F440-990E-B88E7BBC5997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BB586D15-F053-EC4F-835F-8474B6272802}" type="pres">
      <dgm:prSet presAssocID="{DC7D05F2-D979-F440-990E-B88E7BBC5997}" presName="connTx" presStyleLbl="parChTrans1D2" presStyleIdx="1" presStyleCnt="3"/>
      <dgm:spPr/>
      <dgm:t>
        <a:bodyPr/>
        <a:lstStyle/>
        <a:p>
          <a:endParaRPr lang="hu-HU"/>
        </a:p>
      </dgm:t>
    </dgm:pt>
    <dgm:pt modelId="{70DC327C-06C4-7042-9E4D-4D678CB6A315}" type="pres">
      <dgm:prSet presAssocID="{E1371791-B39B-8949-B7F3-316C00932F26}" presName="root2" presStyleCnt="0"/>
      <dgm:spPr/>
    </dgm:pt>
    <dgm:pt modelId="{6F1BB178-C2D2-DC4A-9155-7195F2E78BA1}" type="pres">
      <dgm:prSet presAssocID="{E1371791-B39B-8949-B7F3-316C00932F26}" presName="LevelTwoTextNode" presStyleLbl="node2" presStyleIdx="1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372778-5441-544F-9251-97D557EDBD25}" type="pres">
      <dgm:prSet presAssocID="{E1371791-B39B-8949-B7F3-316C00932F26}" presName="level3hierChild" presStyleCnt="0"/>
      <dgm:spPr/>
    </dgm:pt>
    <dgm:pt modelId="{82FC17D2-D6DF-A243-A400-01C0F8B8D887}" type="pres">
      <dgm:prSet presAssocID="{6309F6ED-B94C-FC44-8C05-6A267F3F6270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E9C16A9A-E1B2-144D-BB5B-086F2029BAEC}" type="pres">
      <dgm:prSet presAssocID="{6309F6ED-B94C-FC44-8C05-6A267F3F6270}" presName="connTx" presStyleLbl="parChTrans1D2" presStyleIdx="2" presStyleCnt="3"/>
      <dgm:spPr/>
      <dgm:t>
        <a:bodyPr/>
        <a:lstStyle/>
        <a:p>
          <a:endParaRPr lang="hu-HU"/>
        </a:p>
      </dgm:t>
    </dgm:pt>
    <dgm:pt modelId="{6CF6D19F-5221-2B40-A74E-56E5A18E890B}" type="pres">
      <dgm:prSet presAssocID="{0D7FCC97-A069-BA4F-B36B-DE64084178EE}" presName="root2" presStyleCnt="0"/>
      <dgm:spPr/>
    </dgm:pt>
    <dgm:pt modelId="{23350CBE-B317-2245-B464-B3889A42A926}" type="pres">
      <dgm:prSet presAssocID="{0D7FCC97-A069-BA4F-B36B-DE64084178EE}" presName="LevelTwoTextNode" presStyleLbl="node2" presStyleIdx="2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4C708C-BD7B-7D42-A038-73A388753C55}" type="pres">
      <dgm:prSet presAssocID="{0D7FCC97-A069-BA4F-B36B-DE64084178EE}" presName="level3hierChild" presStyleCnt="0"/>
      <dgm:spPr/>
    </dgm:pt>
  </dgm:ptLst>
  <dgm:cxnLst>
    <dgm:cxn modelId="{FFADC293-DF66-2F4A-9B66-69090ED2B6FD}" type="presOf" srcId="{18F06094-3A04-F249-B9BF-F785A7C84768}" destId="{E3BA64DD-2576-BE46-97EA-5B59115C1FC9}" srcOrd="0" destOrd="0" presId="urn:microsoft.com/office/officeart/2008/layout/HorizontalMultiLevelHierarchy"/>
    <dgm:cxn modelId="{FE7CDE04-24BB-024A-9B5E-534999E3675D}" type="presOf" srcId="{8FC42CE1-1BB0-DC40-9DF5-BB23D2138E3C}" destId="{610F9429-FDE0-E545-B043-EB447A991C0F}" srcOrd="0" destOrd="0" presId="urn:microsoft.com/office/officeart/2008/layout/HorizontalMultiLevelHierarchy"/>
    <dgm:cxn modelId="{E49918E8-6362-584A-877F-56145A2AF8CD}" srcId="{8FC42CE1-1BB0-DC40-9DF5-BB23D2138E3C}" destId="{0D7FCC97-A069-BA4F-B36B-DE64084178EE}" srcOrd="2" destOrd="0" parTransId="{6309F6ED-B94C-FC44-8C05-6A267F3F6270}" sibTransId="{F942C642-30F5-FD46-B8EE-1C79D3F70F63}"/>
    <dgm:cxn modelId="{C798812A-2F1D-8D40-98E3-071E803FAF44}" type="presOf" srcId="{6CD8F98E-F46A-3148-BA7C-0B7AE54A7E91}" destId="{4B1D37CA-0110-C444-B8E6-388F570333AC}" srcOrd="0" destOrd="0" presId="urn:microsoft.com/office/officeart/2008/layout/HorizontalMultiLevelHierarchy"/>
    <dgm:cxn modelId="{CF66C63A-5132-294B-AC12-FCD0C6643E79}" srcId="{6CD8F98E-F46A-3148-BA7C-0B7AE54A7E91}" destId="{8FC42CE1-1BB0-DC40-9DF5-BB23D2138E3C}" srcOrd="0" destOrd="0" parTransId="{C1FE752E-7223-8C4A-8979-2C6EE89EAAD7}" sibTransId="{3E9A7DE2-DB30-1742-A289-90259C12AC36}"/>
    <dgm:cxn modelId="{DBC6A486-678F-CF4C-83B9-B02DC8C5FFDD}" type="presOf" srcId="{DC7D05F2-D979-F440-990E-B88E7BBC5997}" destId="{BB586D15-F053-EC4F-835F-8474B6272802}" srcOrd="1" destOrd="0" presId="urn:microsoft.com/office/officeart/2008/layout/HorizontalMultiLevelHierarchy"/>
    <dgm:cxn modelId="{5C3E8A83-1EAF-5C48-9306-3F39199A79EE}" type="presOf" srcId="{0D7FCC97-A069-BA4F-B36B-DE64084178EE}" destId="{23350CBE-B317-2245-B464-B3889A42A926}" srcOrd="0" destOrd="0" presId="urn:microsoft.com/office/officeart/2008/layout/HorizontalMultiLevelHierarchy"/>
    <dgm:cxn modelId="{90B4563D-FFBA-2448-8397-D801BE108C18}" type="presOf" srcId="{6309F6ED-B94C-FC44-8C05-6A267F3F6270}" destId="{E9C16A9A-E1B2-144D-BB5B-086F2029BAEC}" srcOrd="1" destOrd="0" presId="urn:microsoft.com/office/officeart/2008/layout/HorizontalMultiLevelHierarchy"/>
    <dgm:cxn modelId="{5F298870-09A9-A24B-8DEB-7A33E577600A}" type="presOf" srcId="{6309F6ED-B94C-FC44-8C05-6A267F3F6270}" destId="{82FC17D2-D6DF-A243-A400-01C0F8B8D887}" srcOrd="0" destOrd="0" presId="urn:microsoft.com/office/officeart/2008/layout/HorizontalMultiLevelHierarchy"/>
    <dgm:cxn modelId="{3A3B77E8-5653-E842-88C6-2C29860696FD}" srcId="{8FC42CE1-1BB0-DC40-9DF5-BB23D2138E3C}" destId="{E1371791-B39B-8949-B7F3-316C00932F26}" srcOrd="1" destOrd="0" parTransId="{DC7D05F2-D979-F440-990E-B88E7BBC5997}" sibTransId="{BC15FB3A-521B-2849-8E32-FD8F7BAC9FF0}"/>
    <dgm:cxn modelId="{659905BC-DA3F-E34B-BE5E-A50AE5A2BDF6}" type="presOf" srcId="{87839AD3-1097-844B-854C-1CEA3EF1DD68}" destId="{798492FF-33A3-3B46-AA28-A9027C8CB4A5}" srcOrd="1" destOrd="0" presId="urn:microsoft.com/office/officeart/2008/layout/HorizontalMultiLevelHierarchy"/>
    <dgm:cxn modelId="{995C956B-736F-754E-97AE-42E6E70618BF}" type="presOf" srcId="{DC7D05F2-D979-F440-990E-B88E7BBC5997}" destId="{EA0D49A1-56FD-EC4C-A7F0-9EF7768706FD}" srcOrd="0" destOrd="0" presId="urn:microsoft.com/office/officeart/2008/layout/HorizontalMultiLevelHierarchy"/>
    <dgm:cxn modelId="{D6653876-D0BE-544A-AC76-1895D0E8D37B}" type="presOf" srcId="{E1371791-B39B-8949-B7F3-316C00932F26}" destId="{6F1BB178-C2D2-DC4A-9155-7195F2E78BA1}" srcOrd="0" destOrd="0" presId="urn:microsoft.com/office/officeart/2008/layout/HorizontalMultiLevelHierarchy"/>
    <dgm:cxn modelId="{A63121F3-14FE-A045-8779-A20753FD2BE2}" srcId="{8FC42CE1-1BB0-DC40-9DF5-BB23D2138E3C}" destId="{18F06094-3A04-F249-B9BF-F785A7C84768}" srcOrd="0" destOrd="0" parTransId="{87839AD3-1097-844B-854C-1CEA3EF1DD68}" sibTransId="{D16E6D35-76FD-8645-B803-54BA945E4996}"/>
    <dgm:cxn modelId="{561B94BB-60AB-004C-930B-813F6B40E1C4}" type="presOf" srcId="{87839AD3-1097-844B-854C-1CEA3EF1DD68}" destId="{EE79B804-F0DA-914F-B98F-3A68610E77A2}" srcOrd="0" destOrd="0" presId="urn:microsoft.com/office/officeart/2008/layout/HorizontalMultiLevelHierarchy"/>
    <dgm:cxn modelId="{9176F8DC-7DF1-2E46-8DC5-CA4F78D432F4}" type="presParOf" srcId="{4B1D37CA-0110-C444-B8E6-388F570333AC}" destId="{527B7416-7E4D-7047-BE75-32A4C121364F}" srcOrd="0" destOrd="0" presId="urn:microsoft.com/office/officeart/2008/layout/HorizontalMultiLevelHierarchy"/>
    <dgm:cxn modelId="{458CCEF9-EAEE-3D4B-99B6-569FE55535F6}" type="presParOf" srcId="{527B7416-7E4D-7047-BE75-32A4C121364F}" destId="{610F9429-FDE0-E545-B043-EB447A991C0F}" srcOrd="0" destOrd="0" presId="urn:microsoft.com/office/officeart/2008/layout/HorizontalMultiLevelHierarchy"/>
    <dgm:cxn modelId="{5FDB602D-CA42-F34A-96B3-D082FD09C18D}" type="presParOf" srcId="{527B7416-7E4D-7047-BE75-32A4C121364F}" destId="{625755F8-EE59-104E-97ED-EF076A7AFA7A}" srcOrd="1" destOrd="0" presId="urn:microsoft.com/office/officeart/2008/layout/HorizontalMultiLevelHierarchy"/>
    <dgm:cxn modelId="{443ADC7C-A851-1145-83E8-E35EC6F5FA93}" type="presParOf" srcId="{625755F8-EE59-104E-97ED-EF076A7AFA7A}" destId="{EE79B804-F0DA-914F-B98F-3A68610E77A2}" srcOrd="0" destOrd="0" presId="urn:microsoft.com/office/officeart/2008/layout/HorizontalMultiLevelHierarchy"/>
    <dgm:cxn modelId="{983360D6-FA86-714C-8E41-7902EA2BA5C1}" type="presParOf" srcId="{EE79B804-F0DA-914F-B98F-3A68610E77A2}" destId="{798492FF-33A3-3B46-AA28-A9027C8CB4A5}" srcOrd="0" destOrd="0" presId="urn:microsoft.com/office/officeart/2008/layout/HorizontalMultiLevelHierarchy"/>
    <dgm:cxn modelId="{BB2911C2-CC18-524C-AFED-029CCFBD6F02}" type="presParOf" srcId="{625755F8-EE59-104E-97ED-EF076A7AFA7A}" destId="{EBC9ED24-A013-784B-90C2-2949B927B157}" srcOrd="1" destOrd="0" presId="urn:microsoft.com/office/officeart/2008/layout/HorizontalMultiLevelHierarchy"/>
    <dgm:cxn modelId="{B208963F-63AD-5547-9577-2CC48EC3DF5B}" type="presParOf" srcId="{EBC9ED24-A013-784B-90C2-2949B927B157}" destId="{E3BA64DD-2576-BE46-97EA-5B59115C1FC9}" srcOrd="0" destOrd="0" presId="urn:microsoft.com/office/officeart/2008/layout/HorizontalMultiLevelHierarchy"/>
    <dgm:cxn modelId="{1ECB4635-0353-A542-8864-70DBD430CDF2}" type="presParOf" srcId="{EBC9ED24-A013-784B-90C2-2949B927B157}" destId="{FD78925F-870E-2141-85C7-2A95F05A6A9F}" srcOrd="1" destOrd="0" presId="urn:microsoft.com/office/officeart/2008/layout/HorizontalMultiLevelHierarchy"/>
    <dgm:cxn modelId="{6F7B5612-EB6B-4342-866D-271AB362946B}" type="presParOf" srcId="{625755F8-EE59-104E-97ED-EF076A7AFA7A}" destId="{EA0D49A1-56FD-EC4C-A7F0-9EF7768706FD}" srcOrd="2" destOrd="0" presId="urn:microsoft.com/office/officeart/2008/layout/HorizontalMultiLevelHierarchy"/>
    <dgm:cxn modelId="{DD86A6EF-1E15-7447-B2C3-DC1CAD572D0B}" type="presParOf" srcId="{EA0D49A1-56FD-EC4C-A7F0-9EF7768706FD}" destId="{BB586D15-F053-EC4F-835F-8474B6272802}" srcOrd="0" destOrd="0" presId="urn:microsoft.com/office/officeart/2008/layout/HorizontalMultiLevelHierarchy"/>
    <dgm:cxn modelId="{F8471AA2-88F6-D64B-9290-CA1BEC54AA42}" type="presParOf" srcId="{625755F8-EE59-104E-97ED-EF076A7AFA7A}" destId="{70DC327C-06C4-7042-9E4D-4D678CB6A315}" srcOrd="3" destOrd="0" presId="urn:microsoft.com/office/officeart/2008/layout/HorizontalMultiLevelHierarchy"/>
    <dgm:cxn modelId="{7CC1E0AC-D5C0-1547-9E16-8F861D443AB1}" type="presParOf" srcId="{70DC327C-06C4-7042-9E4D-4D678CB6A315}" destId="{6F1BB178-C2D2-DC4A-9155-7195F2E78BA1}" srcOrd="0" destOrd="0" presId="urn:microsoft.com/office/officeart/2008/layout/HorizontalMultiLevelHierarchy"/>
    <dgm:cxn modelId="{FD3C2D1E-25A0-E143-BCF5-E36B197F73ED}" type="presParOf" srcId="{70DC327C-06C4-7042-9E4D-4D678CB6A315}" destId="{AD372778-5441-544F-9251-97D557EDBD25}" srcOrd="1" destOrd="0" presId="urn:microsoft.com/office/officeart/2008/layout/HorizontalMultiLevelHierarchy"/>
    <dgm:cxn modelId="{BC0917A1-92EC-9843-ADDD-10569816715B}" type="presParOf" srcId="{625755F8-EE59-104E-97ED-EF076A7AFA7A}" destId="{82FC17D2-D6DF-A243-A400-01C0F8B8D887}" srcOrd="4" destOrd="0" presId="urn:microsoft.com/office/officeart/2008/layout/HorizontalMultiLevelHierarchy"/>
    <dgm:cxn modelId="{A0678E64-E772-A14A-A723-8419B628433A}" type="presParOf" srcId="{82FC17D2-D6DF-A243-A400-01C0F8B8D887}" destId="{E9C16A9A-E1B2-144D-BB5B-086F2029BAEC}" srcOrd="0" destOrd="0" presId="urn:microsoft.com/office/officeart/2008/layout/HorizontalMultiLevelHierarchy"/>
    <dgm:cxn modelId="{387458E7-1197-CD46-A302-BCA7217CFA18}" type="presParOf" srcId="{625755F8-EE59-104E-97ED-EF076A7AFA7A}" destId="{6CF6D19F-5221-2B40-A74E-56E5A18E890B}" srcOrd="5" destOrd="0" presId="urn:microsoft.com/office/officeart/2008/layout/HorizontalMultiLevelHierarchy"/>
    <dgm:cxn modelId="{5DA9939D-6BF9-6040-B9EA-2F0FBC2608BF}" type="presParOf" srcId="{6CF6D19F-5221-2B40-A74E-56E5A18E890B}" destId="{23350CBE-B317-2245-B464-B3889A42A926}" srcOrd="0" destOrd="0" presId="urn:microsoft.com/office/officeart/2008/layout/HorizontalMultiLevelHierarchy"/>
    <dgm:cxn modelId="{85DA5B85-41C5-1B42-A239-230D8B45355C}" type="presParOf" srcId="{6CF6D19F-5221-2B40-A74E-56E5A18E890B}" destId="{234C708C-BD7B-7D42-A038-73A388753C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D8F98E-F46A-3148-BA7C-0B7AE54A7E9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8FC42CE1-1BB0-DC40-9DF5-BB23D2138E3C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1FE752E-7223-8C4A-8979-2C6EE89EAAD7}" type="parTrans" cxnId="{CF66C63A-5132-294B-AC12-FCD0C6643E79}">
      <dgm:prSet/>
      <dgm:spPr/>
      <dgm:t>
        <a:bodyPr/>
        <a:lstStyle/>
        <a:p>
          <a:endParaRPr lang="hu-HU"/>
        </a:p>
      </dgm:t>
    </dgm:pt>
    <dgm:pt modelId="{3E9A7DE2-DB30-1742-A289-90259C12AC36}" type="sibTrans" cxnId="{CF66C63A-5132-294B-AC12-FCD0C6643E79}">
      <dgm:prSet/>
      <dgm:spPr/>
      <dgm:t>
        <a:bodyPr/>
        <a:lstStyle/>
        <a:p>
          <a:endParaRPr lang="hu-HU"/>
        </a:p>
      </dgm:t>
    </dgm:pt>
    <dgm:pt modelId="{0D7FCC97-A069-BA4F-B36B-DE64084178EE}">
      <dgm:prSet phldrT="[Szöveg]" custT="1"/>
      <dgm:spPr>
        <a:solidFill>
          <a:schemeClr val="bg1"/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309F6ED-B94C-FC44-8C05-6A267F3F6270}" type="parTrans" cxnId="{E49918E8-6362-584A-877F-56145A2AF8C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hu-HU"/>
        </a:p>
      </dgm:t>
    </dgm:pt>
    <dgm:pt modelId="{F942C642-30F5-FD46-B8EE-1C79D3F70F63}" type="sibTrans" cxnId="{E49918E8-6362-584A-877F-56145A2AF8CD}">
      <dgm:prSet/>
      <dgm:spPr/>
      <dgm:t>
        <a:bodyPr/>
        <a:lstStyle/>
        <a:p>
          <a:endParaRPr lang="hu-HU"/>
        </a:p>
      </dgm:t>
    </dgm:pt>
    <dgm:pt modelId="{18F06094-3A04-F249-B9BF-F785A7C84768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87839AD3-1097-844B-854C-1CEA3EF1DD68}" type="parTrans" cxnId="{A63121F3-14FE-A045-8779-A20753FD2BE2}">
      <dgm:prSet/>
      <dgm:spPr/>
      <dgm:t>
        <a:bodyPr/>
        <a:lstStyle/>
        <a:p>
          <a:endParaRPr lang="hu-HU"/>
        </a:p>
      </dgm:t>
    </dgm:pt>
    <dgm:pt modelId="{D16E6D35-76FD-8645-B803-54BA945E4996}" type="sibTrans" cxnId="{A63121F3-14FE-A045-8779-A20753FD2BE2}">
      <dgm:prSet/>
      <dgm:spPr/>
      <dgm:t>
        <a:bodyPr/>
        <a:lstStyle/>
        <a:p>
          <a:endParaRPr lang="hu-HU"/>
        </a:p>
      </dgm:t>
    </dgm:pt>
    <dgm:pt modelId="{E1371791-B39B-8949-B7F3-316C00932F26}">
      <dgm:prSet phldrT="[Szöveg]" custT="1"/>
      <dgm:spPr>
        <a:solidFill>
          <a:schemeClr val="bg1"/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DC7D05F2-D979-F440-990E-B88E7BBC5997}" type="parTrans" cxnId="{3A3B77E8-5653-E842-88C6-2C29860696FD}">
      <dgm:prSet/>
      <dgm:spPr/>
      <dgm:t>
        <a:bodyPr/>
        <a:lstStyle/>
        <a:p>
          <a:endParaRPr lang="hu-HU"/>
        </a:p>
      </dgm:t>
    </dgm:pt>
    <dgm:pt modelId="{BC15FB3A-521B-2849-8E32-FD8F7BAC9FF0}" type="sibTrans" cxnId="{3A3B77E8-5653-E842-88C6-2C29860696FD}">
      <dgm:prSet/>
      <dgm:spPr/>
      <dgm:t>
        <a:bodyPr/>
        <a:lstStyle/>
        <a:p>
          <a:endParaRPr lang="hu-HU"/>
        </a:p>
      </dgm:t>
    </dgm:pt>
    <dgm:pt modelId="{4B1D37CA-0110-C444-B8E6-388F570333AC}" type="pres">
      <dgm:prSet presAssocID="{6CD8F98E-F46A-3148-BA7C-0B7AE54A7E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27B7416-7E4D-7047-BE75-32A4C121364F}" type="pres">
      <dgm:prSet presAssocID="{8FC42CE1-1BB0-DC40-9DF5-BB23D2138E3C}" presName="root1" presStyleCnt="0"/>
      <dgm:spPr/>
    </dgm:pt>
    <dgm:pt modelId="{610F9429-FDE0-E545-B043-EB447A991C0F}" type="pres">
      <dgm:prSet presAssocID="{8FC42CE1-1BB0-DC40-9DF5-BB23D2138E3C}" presName="LevelOneTextNode" presStyleLbl="node0" presStyleIdx="0" presStyleCnt="1" custScaleY="883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5755F8-EE59-104E-97ED-EF076A7AFA7A}" type="pres">
      <dgm:prSet presAssocID="{8FC42CE1-1BB0-DC40-9DF5-BB23D2138E3C}" presName="level2hierChild" presStyleCnt="0"/>
      <dgm:spPr/>
    </dgm:pt>
    <dgm:pt modelId="{EE79B804-F0DA-914F-B98F-3A68610E77A2}" type="pres">
      <dgm:prSet presAssocID="{87839AD3-1097-844B-854C-1CEA3EF1DD68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798492FF-33A3-3B46-AA28-A9027C8CB4A5}" type="pres">
      <dgm:prSet presAssocID="{87839AD3-1097-844B-854C-1CEA3EF1DD68}" presName="connTx" presStyleLbl="parChTrans1D2" presStyleIdx="0" presStyleCnt="3"/>
      <dgm:spPr/>
      <dgm:t>
        <a:bodyPr/>
        <a:lstStyle/>
        <a:p>
          <a:endParaRPr lang="hu-HU"/>
        </a:p>
      </dgm:t>
    </dgm:pt>
    <dgm:pt modelId="{EBC9ED24-A013-784B-90C2-2949B927B157}" type="pres">
      <dgm:prSet presAssocID="{18F06094-3A04-F249-B9BF-F785A7C84768}" presName="root2" presStyleCnt="0"/>
      <dgm:spPr/>
    </dgm:pt>
    <dgm:pt modelId="{E3BA64DD-2576-BE46-97EA-5B59115C1FC9}" type="pres">
      <dgm:prSet presAssocID="{18F06094-3A04-F249-B9BF-F785A7C84768}" presName="LevelTwoTextNode" presStyleLbl="node2" presStyleIdx="0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78925F-870E-2141-85C7-2A95F05A6A9F}" type="pres">
      <dgm:prSet presAssocID="{18F06094-3A04-F249-B9BF-F785A7C84768}" presName="level3hierChild" presStyleCnt="0"/>
      <dgm:spPr/>
    </dgm:pt>
    <dgm:pt modelId="{EA0D49A1-56FD-EC4C-A7F0-9EF7768706FD}" type="pres">
      <dgm:prSet presAssocID="{DC7D05F2-D979-F440-990E-B88E7BBC5997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BB586D15-F053-EC4F-835F-8474B6272802}" type="pres">
      <dgm:prSet presAssocID="{DC7D05F2-D979-F440-990E-B88E7BBC5997}" presName="connTx" presStyleLbl="parChTrans1D2" presStyleIdx="1" presStyleCnt="3"/>
      <dgm:spPr/>
      <dgm:t>
        <a:bodyPr/>
        <a:lstStyle/>
        <a:p>
          <a:endParaRPr lang="hu-HU"/>
        </a:p>
      </dgm:t>
    </dgm:pt>
    <dgm:pt modelId="{70DC327C-06C4-7042-9E4D-4D678CB6A315}" type="pres">
      <dgm:prSet presAssocID="{E1371791-B39B-8949-B7F3-316C00932F26}" presName="root2" presStyleCnt="0"/>
      <dgm:spPr/>
    </dgm:pt>
    <dgm:pt modelId="{6F1BB178-C2D2-DC4A-9155-7195F2E78BA1}" type="pres">
      <dgm:prSet presAssocID="{E1371791-B39B-8949-B7F3-316C00932F26}" presName="LevelTwoTextNode" presStyleLbl="node2" presStyleIdx="1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372778-5441-544F-9251-97D557EDBD25}" type="pres">
      <dgm:prSet presAssocID="{E1371791-B39B-8949-B7F3-316C00932F26}" presName="level3hierChild" presStyleCnt="0"/>
      <dgm:spPr/>
    </dgm:pt>
    <dgm:pt modelId="{82FC17D2-D6DF-A243-A400-01C0F8B8D887}" type="pres">
      <dgm:prSet presAssocID="{6309F6ED-B94C-FC44-8C05-6A267F3F6270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E9C16A9A-E1B2-144D-BB5B-086F2029BAEC}" type="pres">
      <dgm:prSet presAssocID="{6309F6ED-B94C-FC44-8C05-6A267F3F6270}" presName="connTx" presStyleLbl="parChTrans1D2" presStyleIdx="2" presStyleCnt="3"/>
      <dgm:spPr/>
      <dgm:t>
        <a:bodyPr/>
        <a:lstStyle/>
        <a:p>
          <a:endParaRPr lang="hu-HU"/>
        </a:p>
      </dgm:t>
    </dgm:pt>
    <dgm:pt modelId="{6CF6D19F-5221-2B40-A74E-56E5A18E890B}" type="pres">
      <dgm:prSet presAssocID="{0D7FCC97-A069-BA4F-B36B-DE64084178EE}" presName="root2" presStyleCnt="0"/>
      <dgm:spPr/>
    </dgm:pt>
    <dgm:pt modelId="{23350CBE-B317-2245-B464-B3889A42A926}" type="pres">
      <dgm:prSet presAssocID="{0D7FCC97-A069-BA4F-B36B-DE64084178EE}" presName="LevelTwoTextNode" presStyleLbl="node2" presStyleIdx="2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4C708C-BD7B-7D42-A038-73A388753C55}" type="pres">
      <dgm:prSet presAssocID="{0D7FCC97-A069-BA4F-B36B-DE64084178EE}" presName="level3hierChild" presStyleCnt="0"/>
      <dgm:spPr/>
    </dgm:pt>
  </dgm:ptLst>
  <dgm:cxnLst>
    <dgm:cxn modelId="{7DEE830B-39F9-2646-AEA8-1559A89D4850}" type="presOf" srcId="{DC7D05F2-D979-F440-990E-B88E7BBC5997}" destId="{EA0D49A1-56FD-EC4C-A7F0-9EF7768706FD}" srcOrd="0" destOrd="0" presId="urn:microsoft.com/office/officeart/2008/layout/HorizontalMultiLevelHierarchy"/>
    <dgm:cxn modelId="{E49918E8-6362-584A-877F-56145A2AF8CD}" srcId="{8FC42CE1-1BB0-DC40-9DF5-BB23D2138E3C}" destId="{0D7FCC97-A069-BA4F-B36B-DE64084178EE}" srcOrd="2" destOrd="0" parTransId="{6309F6ED-B94C-FC44-8C05-6A267F3F6270}" sibTransId="{F942C642-30F5-FD46-B8EE-1C79D3F70F63}"/>
    <dgm:cxn modelId="{FBA01072-B691-4D43-A282-94042B207EE9}" type="presOf" srcId="{DC7D05F2-D979-F440-990E-B88E7BBC5997}" destId="{BB586D15-F053-EC4F-835F-8474B6272802}" srcOrd="1" destOrd="0" presId="urn:microsoft.com/office/officeart/2008/layout/HorizontalMultiLevelHierarchy"/>
    <dgm:cxn modelId="{C6A69008-D56A-3E4E-9CBB-8E7AA60F5A05}" type="presOf" srcId="{8FC42CE1-1BB0-DC40-9DF5-BB23D2138E3C}" destId="{610F9429-FDE0-E545-B043-EB447A991C0F}" srcOrd="0" destOrd="0" presId="urn:microsoft.com/office/officeart/2008/layout/HorizontalMultiLevelHierarchy"/>
    <dgm:cxn modelId="{CF4BD440-9B93-E64A-B147-46831A2585DE}" type="presOf" srcId="{0D7FCC97-A069-BA4F-B36B-DE64084178EE}" destId="{23350CBE-B317-2245-B464-B3889A42A926}" srcOrd="0" destOrd="0" presId="urn:microsoft.com/office/officeart/2008/layout/HorizontalMultiLevelHierarchy"/>
    <dgm:cxn modelId="{CF66C63A-5132-294B-AC12-FCD0C6643E79}" srcId="{6CD8F98E-F46A-3148-BA7C-0B7AE54A7E91}" destId="{8FC42CE1-1BB0-DC40-9DF5-BB23D2138E3C}" srcOrd="0" destOrd="0" parTransId="{C1FE752E-7223-8C4A-8979-2C6EE89EAAD7}" sibTransId="{3E9A7DE2-DB30-1742-A289-90259C12AC36}"/>
    <dgm:cxn modelId="{F050CBFA-7028-D64D-8944-813BB500CDCB}" type="presOf" srcId="{6309F6ED-B94C-FC44-8C05-6A267F3F6270}" destId="{82FC17D2-D6DF-A243-A400-01C0F8B8D887}" srcOrd="0" destOrd="0" presId="urn:microsoft.com/office/officeart/2008/layout/HorizontalMultiLevelHierarchy"/>
    <dgm:cxn modelId="{B778C207-3F06-F441-A3E4-A5D6E0F4FDD5}" type="presOf" srcId="{6309F6ED-B94C-FC44-8C05-6A267F3F6270}" destId="{E9C16A9A-E1B2-144D-BB5B-086F2029BAEC}" srcOrd="1" destOrd="0" presId="urn:microsoft.com/office/officeart/2008/layout/HorizontalMultiLevelHierarchy"/>
    <dgm:cxn modelId="{5F8F5342-7444-C941-9E2B-9C1A06A1D55D}" type="presOf" srcId="{6CD8F98E-F46A-3148-BA7C-0B7AE54A7E91}" destId="{4B1D37CA-0110-C444-B8E6-388F570333AC}" srcOrd="0" destOrd="0" presId="urn:microsoft.com/office/officeart/2008/layout/HorizontalMultiLevelHierarchy"/>
    <dgm:cxn modelId="{63B62C26-AAD1-DD49-A732-B24C8E261547}" type="presOf" srcId="{E1371791-B39B-8949-B7F3-316C00932F26}" destId="{6F1BB178-C2D2-DC4A-9155-7195F2E78BA1}" srcOrd="0" destOrd="0" presId="urn:microsoft.com/office/officeart/2008/layout/HorizontalMultiLevelHierarchy"/>
    <dgm:cxn modelId="{3A3B77E8-5653-E842-88C6-2C29860696FD}" srcId="{8FC42CE1-1BB0-DC40-9DF5-BB23D2138E3C}" destId="{E1371791-B39B-8949-B7F3-316C00932F26}" srcOrd="1" destOrd="0" parTransId="{DC7D05F2-D979-F440-990E-B88E7BBC5997}" sibTransId="{BC15FB3A-521B-2849-8E32-FD8F7BAC9FF0}"/>
    <dgm:cxn modelId="{DCD9950A-5DAA-3F47-912F-E84539CB20C7}" type="presOf" srcId="{87839AD3-1097-844B-854C-1CEA3EF1DD68}" destId="{798492FF-33A3-3B46-AA28-A9027C8CB4A5}" srcOrd="1" destOrd="0" presId="urn:microsoft.com/office/officeart/2008/layout/HorizontalMultiLevelHierarchy"/>
    <dgm:cxn modelId="{54173D01-93C1-9045-91C5-093B88620926}" type="presOf" srcId="{87839AD3-1097-844B-854C-1CEA3EF1DD68}" destId="{EE79B804-F0DA-914F-B98F-3A68610E77A2}" srcOrd="0" destOrd="0" presId="urn:microsoft.com/office/officeart/2008/layout/HorizontalMultiLevelHierarchy"/>
    <dgm:cxn modelId="{8A0304BA-CC1D-EF4C-81F1-B134BD7230FA}" type="presOf" srcId="{18F06094-3A04-F249-B9BF-F785A7C84768}" destId="{E3BA64DD-2576-BE46-97EA-5B59115C1FC9}" srcOrd="0" destOrd="0" presId="urn:microsoft.com/office/officeart/2008/layout/HorizontalMultiLevelHierarchy"/>
    <dgm:cxn modelId="{A63121F3-14FE-A045-8779-A20753FD2BE2}" srcId="{8FC42CE1-1BB0-DC40-9DF5-BB23D2138E3C}" destId="{18F06094-3A04-F249-B9BF-F785A7C84768}" srcOrd="0" destOrd="0" parTransId="{87839AD3-1097-844B-854C-1CEA3EF1DD68}" sibTransId="{D16E6D35-76FD-8645-B803-54BA945E4996}"/>
    <dgm:cxn modelId="{C0BDC7FA-EC0A-8447-BEA2-93620469815F}" type="presParOf" srcId="{4B1D37CA-0110-C444-B8E6-388F570333AC}" destId="{527B7416-7E4D-7047-BE75-32A4C121364F}" srcOrd="0" destOrd="0" presId="urn:microsoft.com/office/officeart/2008/layout/HorizontalMultiLevelHierarchy"/>
    <dgm:cxn modelId="{6A89222E-A72C-C240-82B1-C869EFC6D4FF}" type="presParOf" srcId="{527B7416-7E4D-7047-BE75-32A4C121364F}" destId="{610F9429-FDE0-E545-B043-EB447A991C0F}" srcOrd="0" destOrd="0" presId="urn:microsoft.com/office/officeart/2008/layout/HorizontalMultiLevelHierarchy"/>
    <dgm:cxn modelId="{2F2E08AC-631B-B641-B2A6-CA49CCA2C3B1}" type="presParOf" srcId="{527B7416-7E4D-7047-BE75-32A4C121364F}" destId="{625755F8-EE59-104E-97ED-EF076A7AFA7A}" srcOrd="1" destOrd="0" presId="urn:microsoft.com/office/officeart/2008/layout/HorizontalMultiLevelHierarchy"/>
    <dgm:cxn modelId="{C5A858FE-B1EE-6A4B-834A-7850399B7658}" type="presParOf" srcId="{625755F8-EE59-104E-97ED-EF076A7AFA7A}" destId="{EE79B804-F0DA-914F-B98F-3A68610E77A2}" srcOrd="0" destOrd="0" presId="urn:microsoft.com/office/officeart/2008/layout/HorizontalMultiLevelHierarchy"/>
    <dgm:cxn modelId="{4D3A390C-197A-AE4A-8201-CDE2B5532817}" type="presParOf" srcId="{EE79B804-F0DA-914F-B98F-3A68610E77A2}" destId="{798492FF-33A3-3B46-AA28-A9027C8CB4A5}" srcOrd="0" destOrd="0" presId="urn:microsoft.com/office/officeart/2008/layout/HorizontalMultiLevelHierarchy"/>
    <dgm:cxn modelId="{5466EA40-2A56-834A-9AC7-EE5A9B77BC0D}" type="presParOf" srcId="{625755F8-EE59-104E-97ED-EF076A7AFA7A}" destId="{EBC9ED24-A013-784B-90C2-2949B927B157}" srcOrd="1" destOrd="0" presId="urn:microsoft.com/office/officeart/2008/layout/HorizontalMultiLevelHierarchy"/>
    <dgm:cxn modelId="{216BC41E-4882-8B41-83D4-5695D0676C6E}" type="presParOf" srcId="{EBC9ED24-A013-784B-90C2-2949B927B157}" destId="{E3BA64DD-2576-BE46-97EA-5B59115C1FC9}" srcOrd="0" destOrd="0" presId="urn:microsoft.com/office/officeart/2008/layout/HorizontalMultiLevelHierarchy"/>
    <dgm:cxn modelId="{08901568-F390-7449-9216-8EA477DD4E87}" type="presParOf" srcId="{EBC9ED24-A013-784B-90C2-2949B927B157}" destId="{FD78925F-870E-2141-85C7-2A95F05A6A9F}" srcOrd="1" destOrd="0" presId="urn:microsoft.com/office/officeart/2008/layout/HorizontalMultiLevelHierarchy"/>
    <dgm:cxn modelId="{7B0EF98B-20C7-3143-AE31-12BB3630E260}" type="presParOf" srcId="{625755F8-EE59-104E-97ED-EF076A7AFA7A}" destId="{EA0D49A1-56FD-EC4C-A7F0-9EF7768706FD}" srcOrd="2" destOrd="0" presId="urn:microsoft.com/office/officeart/2008/layout/HorizontalMultiLevelHierarchy"/>
    <dgm:cxn modelId="{4255FDD5-10AB-6D40-942B-4E12ED2C1884}" type="presParOf" srcId="{EA0D49A1-56FD-EC4C-A7F0-9EF7768706FD}" destId="{BB586D15-F053-EC4F-835F-8474B6272802}" srcOrd="0" destOrd="0" presId="urn:microsoft.com/office/officeart/2008/layout/HorizontalMultiLevelHierarchy"/>
    <dgm:cxn modelId="{A0045E3E-D802-5447-A16B-84D81B1779E4}" type="presParOf" srcId="{625755F8-EE59-104E-97ED-EF076A7AFA7A}" destId="{70DC327C-06C4-7042-9E4D-4D678CB6A315}" srcOrd="3" destOrd="0" presId="urn:microsoft.com/office/officeart/2008/layout/HorizontalMultiLevelHierarchy"/>
    <dgm:cxn modelId="{D7C762BF-7B1F-ED4B-ACA7-64667D5EAEB2}" type="presParOf" srcId="{70DC327C-06C4-7042-9E4D-4D678CB6A315}" destId="{6F1BB178-C2D2-DC4A-9155-7195F2E78BA1}" srcOrd="0" destOrd="0" presId="urn:microsoft.com/office/officeart/2008/layout/HorizontalMultiLevelHierarchy"/>
    <dgm:cxn modelId="{35440F71-BE90-CF45-804C-6417B676F5A5}" type="presParOf" srcId="{70DC327C-06C4-7042-9E4D-4D678CB6A315}" destId="{AD372778-5441-544F-9251-97D557EDBD25}" srcOrd="1" destOrd="0" presId="urn:microsoft.com/office/officeart/2008/layout/HorizontalMultiLevelHierarchy"/>
    <dgm:cxn modelId="{893355BD-97C7-6D4F-BD54-11EBB5A3CC02}" type="presParOf" srcId="{625755F8-EE59-104E-97ED-EF076A7AFA7A}" destId="{82FC17D2-D6DF-A243-A400-01C0F8B8D887}" srcOrd="4" destOrd="0" presId="urn:microsoft.com/office/officeart/2008/layout/HorizontalMultiLevelHierarchy"/>
    <dgm:cxn modelId="{CF77E85C-60A4-A54D-8984-3D9559D35040}" type="presParOf" srcId="{82FC17D2-D6DF-A243-A400-01C0F8B8D887}" destId="{E9C16A9A-E1B2-144D-BB5B-086F2029BAEC}" srcOrd="0" destOrd="0" presId="urn:microsoft.com/office/officeart/2008/layout/HorizontalMultiLevelHierarchy"/>
    <dgm:cxn modelId="{7D94FB1C-5A74-AA44-8AEE-FA5AFB4AF137}" type="presParOf" srcId="{625755F8-EE59-104E-97ED-EF076A7AFA7A}" destId="{6CF6D19F-5221-2B40-A74E-56E5A18E890B}" srcOrd="5" destOrd="0" presId="urn:microsoft.com/office/officeart/2008/layout/HorizontalMultiLevelHierarchy"/>
    <dgm:cxn modelId="{6765385D-2BAC-FD4A-9743-2A0672324EA8}" type="presParOf" srcId="{6CF6D19F-5221-2B40-A74E-56E5A18E890B}" destId="{23350CBE-B317-2245-B464-B3889A42A926}" srcOrd="0" destOrd="0" presId="urn:microsoft.com/office/officeart/2008/layout/HorizontalMultiLevelHierarchy"/>
    <dgm:cxn modelId="{2F1703AC-0100-2044-BB6B-994A65A56905}" type="presParOf" srcId="{6CF6D19F-5221-2B40-A74E-56E5A18E890B}" destId="{234C708C-BD7B-7D42-A038-73A388753C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D8F98E-F46A-3148-BA7C-0B7AE54A7E9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8FC42CE1-1BB0-DC40-9DF5-BB23D2138E3C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1FE752E-7223-8C4A-8979-2C6EE89EAAD7}" type="parTrans" cxnId="{CF66C63A-5132-294B-AC12-FCD0C6643E79}">
      <dgm:prSet/>
      <dgm:spPr/>
      <dgm:t>
        <a:bodyPr/>
        <a:lstStyle/>
        <a:p>
          <a:endParaRPr lang="hu-HU"/>
        </a:p>
      </dgm:t>
    </dgm:pt>
    <dgm:pt modelId="{3E9A7DE2-DB30-1742-A289-90259C12AC36}" type="sibTrans" cxnId="{CF66C63A-5132-294B-AC12-FCD0C6643E79}">
      <dgm:prSet/>
      <dgm:spPr/>
      <dgm:t>
        <a:bodyPr/>
        <a:lstStyle/>
        <a:p>
          <a:endParaRPr lang="hu-HU"/>
        </a:p>
      </dgm:t>
    </dgm:pt>
    <dgm:pt modelId="{0D7FCC97-A069-BA4F-B36B-DE64084178EE}">
      <dgm:prSet phldrT="[Szöveg]" custT="1"/>
      <dgm:spPr>
        <a:solidFill>
          <a:schemeClr val="bg1"/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309F6ED-B94C-FC44-8C05-6A267F3F6270}" type="parTrans" cxnId="{E49918E8-6362-584A-877F-56145A2AF8CD}">
      <dgm:prSet/>
      <dgm:spPr/>
      <dgm:t>
        <a:bodyPr/>
        <a:lstStyle/>
        <a:p>
          <a:endParaRPr lang="hu-HU"/>
        </a:p>
      </dgm:t>
    </dgm:pt>
    <dgm:pt modelId="{F942C642-30F5-FD46-B8EE-1C79D3F70F63}" type="sibTrans" cxnId="{E49918E8-6362-584A-877F-56145A2AF8CD}">
      <dgm:prSet/>
      <dgm:spPr/>
      <dgm:t>
        <a:bodyPr/>
        <a:lstStyle/>
        <a:p>
          <a:endParaRPr lang="hu-HU"/>
        </a:p>
      </dgm:t>
    </dgm:pt>
    <dgm:pt modelId="{18F06094-3A04-F249-B9BF-F785A7C84768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87839AD3-1097-844B-854C-1CEA3EF1DD68}" type="parTrans" cxnId="{A63121F3-14FE-A045-8779-A20753FD2BE2}">
      <dgm:prSet/>
      <dgm:spPr/>
      <dgm:t>
        <a:bodyPr/>
        <a:lstStyle/>
        <a:p>
          <a:endParaRPr lang="hu-HU"/>
        </a:p>
      </dgm:t>
    </dgm:pt>
    <dgm:pt modelId="{D16E6D35-76FD-8645-B803-54BA945E4996}" type="sibTrans" cxnId="{A63121F3-14FE-A045-8779-A20753FD2BE2}">
      <dgm:prSet/>
      <dgm:spPr/>
      <dgm:t>
        <a:bodyPr/>
        <a:lstStyle/>
        <a:p>
          <a:endParaRPr lang="hu-HU"/>
        </a:p>
      </dgm:t>
    </dgm:pt>
    <dgm:pt modelId="{E1371791-B39B-8949-B7F3-316C00932F26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DC7D05F2-D979-F440-990E-B88E7BBC5997}" type="parTrans" cxnId="{3A3B77E8-5653-E842-88C6-2C29860696FD}">
      <dgm:prSet/>
      <dgm:spPr/>
      <dgm:t>
        <a:bodyPr/>
        <a:lstStyle/>
        <a:p>
          <a:endParaRPr lang="hu-HU"/>
        </a:p>
      </dgm:t>
    </dgm:pt>
    <dgm:pt modelId="{BC15FB3A-521B-2849-8E32-FD8F7BAC9FF0}" type="sibTrans" cxnId="{3A3B77E8-5653-E842-88C6-2C29860696FD}">
      <dgm:prSet/>
      <dgm:spPr/>
      <dgm:t>
        <a:bodyPr/>
        <a:lstStyle/>
        <a:p>
          <a:endParaRPr lang="hu-HU"/>
        </a:p>
      </dgm:t>
    </dgm:pt>
    <dgm:pt modelId="{4B1D37CA-0110-C444-B8E6-388F570333AC}" type="pres">
      <dgm:prSet presAssocID="{6CD8F98E-F46A-3148-BA7C-0B7AE54A7E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27B7416-7E4D-7047-BE75-32A4C121364F}" type="pres">
      <dgm:prSet presAssocID="{8FC42CE1-1BB0-DC40-9DF5-BB23D2138E3C}" presName="root1" presStyleCnt="0"/>
      <dgm:spPr/>
    </dgm:pt>
    <dgm:pt modelId="{610F9429-FDE0-E545-B043-EB447A991C0F}" type="pres">
      <dgm:prSet presAssocID="{8FC42CE1-1BB0-DC40-9DF5-BB23D2138E3C}" presName="LevelOneTextNode" presStyleLbl="node0" presStyleIdx="0" presStyleCnt="1" custScaleY="883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5755F8-EE59-104E-97ED-EF076A7AFA7A}" type="pres">
      <dgm:prSet presAssocID="{8FC42CE1-1BB0-DC40-9DF5-BB23D2138E3C}" presName="level2hierChild" presStyleCnt="0"/>
      <dgm:spPr/>
    </dgm:pt>
    <dgm:pt modelId="{EE79B804-F0DA-914F-B98F-3A68610E77A2}" type="pres">
      <dgm:prSet presAssocID="{87839AD3-1097-844B-854C-1CEA3EF1DD68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798492FF-33A3-3B46-AA28-A9027C8CB4A5}" type="pres">
      <dgm:prSet presAssocID="{87839AD3-1097-844B-854C-1CEA3EF1DD68}" presName="connTx" presStyleLbl="parChTrans1D2" presStyleIdx="0" presStyleCnt="3"/>
      <dgm:spPr/>
      <dgm:t>
        <a:bodyPr/>
        <a:lstStyle/>
        <a:p>
          <a:endParaRPr lang="hu-HU"/>
        </a:p>
      </dgm:t>
    </dgm:pt>
    <dgm:pt modelId="{EBC9ED24-A013-784B-90C2-2949B927B157}" type="pres">
      <dgm:prSet presAssocID="{18F06094-3A04-F249-B9BF-F785A7C84768}" presName="root2" presStyleCnt="0"/>
      <dgm:spPr/>
    </dgm:pt>
    <dgm:pt modelId="{E3BA64DD-2576-BE46-97EA-5B59115C1FC9}" type="pres">
      <dgm:prSet presAssocID="{18F06094-3A04-F249-B9BF-F785A7C84768}" presName="LevelTwoTextNode" presStyleLbl="node2" presStyleIdx="0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78925F-870E-2141-85C7-2A95F05A6A9F}" type="pres">
      <dgm:prSet presAssocID="{18F06094-3A04-F249-B9BF-F785A7C84768}" presName="level3hierChild" presStyleCnt="0"/>
      <dgm:spPr/>
    </dgm:pt>
    <dgm:pt modelId="{EA0D49A1-56FD-EC4C-A7F0-9EF7768706FD}" type="pres">
      <dgm:prSet presAssocID="{DC7D05F2-D979-F440-990E-B88E7BBC5997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BB586D15-F053-EC4F-835F-8474B6272802}" type="pres">
      <dgm:prSet presAssocID="{DC7D05F2-D979-F440-990E-B88E7BBC5997}" presName="connTx" presStyleLbl="parChTrans1D2" presStyleIdx="1" presStyleCnt="3"/>
      <dgm:spPr/>
      <dgm:t>
        <a:bodyPr/>
        <a:lstStyle/>
        <a:p>
          <a:endParaRPr lang="hu-HU"/>
        </a:p>
      </dgm:t>
    </dgm:pt>
    <dgm:pt modelId="{70DC327C-06C4-7042-9E4D-4D678CB6A315}" type="pres">
      <dgm:prSet presAssocID="{E1371791-B39B-8949-B7F3-316C00932F26}" presName="root2" presStyleCnt="0"/>
      <dgm:spPr/>
    </dgm:pt>
    <dgm:pt modelId="{6F1BB178-C2D2-DC4A-9155-7195F2E78BA1}" type="pres">
      <dgm:prSet presAssocID="{E1371791-B39B-8949-B7F3-316C00932F26}" presName="LevelTwoTextNode" presStyleLbl="node2" presStyleIdx="1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372778-5441-544F-9251-97D557EDBD25}" type="pres">
      <dgm:prSet presAssocID="{E1371791-B39B-8949-B7F3-316C00932F26}" presName="level3hierChild" presStyleCnt="0"/>
      <dgm:spPr/>
    </dgm:pt>
    <dgm:pt modelId="{82FC17D2-D6DF-A243-A400-01C0F8B8D887}" type="pres">
      <dgm:prSet presAssocID="{6309F6ED-B94C-FC44-8C05-6A267F3F6270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E9C16A9A-E1B2-144D-BB5B-086F2029BAEC}" type="pres">
      <dgm:prSet presAssocID="{6309F6ED-B94C-FC44-8C05-6A267F3F6270}" presName="connTx" presStyleLbl="parChTrans1D2" presStyleIdx="2" presStyleCnt="3"/>
      <dgm:spPr/>
      <dgm:t>
        <a:bodyPr/>
        <a:lstStyle/>
        <a:p>
          <a:endParaRPr lang="hu-HU"/>
        </a:p>
      </dgm:t>
    </dgm:pt>
    <dgm:pt modelId="{6CF6D19F-5221-2B40-A74E-56E5A18E890B}" type="pres">
      <dgm:prSet presAssocID="{0D7FCC97-A069-BA4F-B36B-DE64084178EE}" presName="root2" presStyleCnt="0"/>
      <dgm:spPr/>
    </dgm:pt>
    <dgm:pt modelId="{23350CBE-B317-2245-B464-B3889A42A926}" type="pres">
      <dgm:prSet presAssocID="{0D7FCC97-A069-BA4F-B36B-DE64084178EE}" presName="LevelTwoTextNode" presStyleLbl="node2" presStyleIdx="2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4C708C-BD7B-7D42-A038-73A388753C55}" type="pres">
      <dgm:prSet presAssocID="{0D7FCC97-A069-BA4F-B36B-DE64084178EE}" presName="level3hierChild" presStyleCnt="0"/>
      <dgm:spPr/>
    </dgm:pt>
  </dgm:ptLst>
  <dgm:cxnLst>
    <dgm:cxn modelId="{45B34339-1C57-9148-A2D1-5B3A2CB29D97}" type="presOf" srcId="{87839AD3-1097-844B-854C-1CEA3EF1DD68}" destId="{EE79B804-F0DA-914F-B98F-3A68610E77A2}" srcOrd="0" destOrd="0" presId="urn:microsoft.com/office/officeart/2008/layout/HorizontalMultiLevelHierarchy"/>
    <dgm:cxn modelId="{39167DBE-E70F-0049-BC43-50A0739B5F08}" type="presOf" srcId="{18F06094-3A04-F249-B9BF-F785A7C84768}" destId="{E3BA64DD-2576-BE46-97EA-5B59115C1FC9}" srcOrd="0" destOrd="0" presId="urn:microsoft.com/office/officeart/2008/layout/HorizontalMultiLevelHierarchy"/>
    <dgm:cxn modelId="{E49918E8-6362-584A-877F-56145A2AF8CD}" srcId="{8FC42CE1-1BB0-DC40-9DF5-BB23D2138E3C}" destId="{0D7FCC97-A069-BA4F-B36B-DE64084178EE}" srcOrd="2" destOrd="0" parTransId="{6309F6ED-B94C-FC44-8C05-6A267F3F6270}" sibTransId="{F942C642-30F5-FD46-B8EE-1C79D3F70F63}"/>
    <dgm:cxn modelId="{CF66C63A-5132-294B-AC12-FCD0C6643E79}" srcId="{6CD8F98E-F46A-3148-BA7C-0B7AE54A7E91}" destId="{8FC42CE1-1BB0-DC40-9DF5-BB23D2138E3C}" srcOrd="0" destOrd="0" parTransId="{C1FE752E-7223-8C4A-8979-2C6EE89EAAD7}" sibTransId="{3E9A7DE2-DB30-1742-A289-90259C12AC36}"/>
    <dgm:cxn modelId="{8877FB88-FB87-B542-8D95-81BDF4C3701D}" type="presOf" srcId="{6CD8F98E-F46A-3148-BA7C-0B7AE54A7E91}" destId="{4B1D37CA-0110-C444-B8E6-388F570333AC}" srcOrd="0" destOrd="0" presId="urn:microsoft.com/office/officeart/2008/layout/HorizontalMultiLevelHierarchy"/>
    <dgm:cxn modelId="{26D66186-8F5F-B647-8C26-3CEB6F67425D}" type="presOf" srcId="{DC7D05F2-D979-F440-990E-B88E7BBC5997}" destId="{BB586D15-F053-EC4F-835F-8474B6272802}" srcOrd="1" destOrd="0" presId="urn:microsoft.com/office/officeart/2008/layout/HorizontalMultiLevelHierarchy"/>
    <dgm:cxn modelId="{3A3B77E8-5653-E842-88C6-2C29860696FD}" srcId="{8FC42CE1-1BB0-DC40-9DF5-BB23D2138E3C}" destId="{E1371791-B39B-8949-B7F3-316C00932F26}" srcOrd="1" destOrd="0" parTransId="{DC7D05F2-D979-F440-990E-B88E7BBC5997}" sibTransId="{BC15FB3A-521B-2849-8E32-FD8F7BAC9FF0}"/>
    <dgm:cxn modelId="{A6BCC22C-AC99-A347-B787-FB73E89959A1}" type="presOf" srcId="{0D7FCC97-A069-BA4F-B36B-DE64084178EE}" destId="{23350CBE-B317-2245-B464-B3889A42A926}" srcOrd="0" destOrd="0" presId="urn:microsoft.com/office/officeart/2008/layout/HorizontalMultiLevelHierarchy"/>
    <dgm:cxn modelId="{F05A1B8D-DD7D-3445-9E72-81856407105E}" type="presOf" srcId="{6309F6ED-B94C-FC44-8C05-6A267F3F6270}" destId="{E9C16A9A-E1B2-144D-BB5B-086F2029BAEC}" srcOrd="1" destOrd="0" presId="urn:microsoft.com/office/officeart/2008/layout/HorizontalMultiLevelHierarchy"/>
    <dgm:cxn modelId="{A63121F3-14FE-A045-8779-A20753FD2BE2}" srcId="{8FC42CE1-1BB0-DC40-9DF5-BB23D2138E3C}" destId="{18F06094-3A04-F249-B9BF-F785A7C84768}" srcOrd="0" destOrd="0" parTransId="{87839AD3-1097-844B-854C-1CEA3EF1DD68}" sibTransId="{D16E6D35-76FD-8645-B803-54BA945E4996}"/>
    <dgm:cxn modelId="{3A590F2C-745B-5A45-AC61-40DAE2741F92}" type="presOf" srcId="{6309F6ED-B94C-FC44-8C05-6A267F3F6270}" destId="{82FC17D2-D6DF-A243-A400-01C0F8B8D887}" srcOrd="0" destOrd="0" presId="urn:microsoft.com/office/officeart/2008/layout/HorizontalMultiLevelHierarchy"/>
    <dgm:cxn modelId="{6A590E27-7877-874A-A1C7-F8BFFB52E2FD}" type="presOf" srcId="{DC7D05F2-D979-F440-990E-B88E7BBC5997}" destId="{EA0D49A1-56FD-EC4C-A7F0-9EF7768706FD}" srcOrd="0" destOrd="0" presId="urn:microsoft.com/office/officeart/2008/layout/HorizontalMultiLevelHierarchy"/>
    <dgm:cxn modelId="{F07DFB6F-FF4E-8D4F-9EAE-BBB91F74D6E7}" type="presOf" srcId="{87839AD3-1097-844B-854C-1CEA3EF1DD68}" destId="{798492FF-33A3-3B46-AA28-A9027C8CB4A5}" srcOrd="1" destOrd="0" presId="urn:microsoft.com/office/officeart/2008/layout/HorizontalMultiLevelHierarchy"/>
    <dgm:cxn modelId="{D11A6FF0-78EA-4C42-BF83-16B72EC5F04F}" type="presOf" srcId="{E1371791-B39B-8949-B7F3-316C00932F26}" destId="{6F1BB178-C2D2-DC4A-9155-7195F2E78BA1}" srcOrd="0" destOrd="0" presId="urn:microsoft.com/office/officeart/2008/layout/HorizontalMultiLevelHierarchy"/>
    <dgm:cxn modelId="{F8322839-0F70-AC42-B9F7-74ABD5A8D925}" type="presOf" srcId="{8FC42CE1-1BB0-DC40-9DF5-BB23D2138E3C}" destId="{610F9429-FDE0-E545-B043-EB447A991C0F}" srcOrd="0" destOrd="0" presId="urn:microsoft.com/office/officeart/2008/layout/HorizontalMultiLevelHierarchy"/>
    <dgm:cxn modelId="{60578EBC-E8EF-8143-8E9A-B33939EB70E0}" type="presParOf" srcId="{4B1D37CA-0110-C444-B8E6-388F570333AC}" destId="{527B7416-7E4D-7047-BE75-32A4C121364F}" srcOrd="0" destOrd="0" presId="urn:microsoft.com/office/officeart/2008/layout/HorizontalMultiLevelHierarchy"/>
    <dgm:cxn modelId="{4044089F-ABD0-134C-AED0-B2F4896F843E}" type="presParOf" srcId="{527B7416-7E4D-7047-BE75-32A4C121364F}" destId="{610F9429-FDE0-E545-B043-EB447A991C0F}" srcOrd="0" destOrd="0" presId="urn:microsoft.com/office/officeart/2008/layout/HorizontalMultiLevelHierarchy"/>
    <dgm:cxn modelId="{B84A4B7B-4A18-8B49-9C48-C235188060AE}" type="presParOf" srcId="{527B7416-7E4D-7047-BE75-32A4C121364F}" destId="{625755F8-EE59-104E-97ED-EF076A7AFA7A}" srcOrd="1" destOrd="0" presId="urn:microsoft.com/office/officeart/2008/layout/HorizontalMultiLevelHierarchy"/>
    <dgm:cxn modelId="{408D1E3A-9EA9-F343-93E4-FED685D175AC}" type="presParOf" srcId="{625755F8-EE59-104E-97ED-EF076A7AFA7A}" destId="{EE79B804-F0DA-914F-B98F-3A68610E77A2}" srcOrd="0" destOrd="0" presId="urn:microsoft.com/office/officeart/2008/layout/HorizontalMultiLevelHierarchy"/>
    <dgm:cxn modelId="{31B5CACD-A612-DE49-A683-B3F97435970C}" type="presParOf" srcId="{EE79B804-F0DA-914F-B98F-3A68610E77A2}" destId="{798492FF-33A3-3B46-AA28-A9027C8CB4A5}" srcOrd="0" destOrd="0" presId="urn:microsoft.com/office/officeart/2008/layout/HorizontalMultiLevelHierarchy"/>
    <dgm:cxn modelId="{3F4FAC33-F12B-AC47-B544-E90BCCB173CA}" type="presParOf" srcId="{625755F8-EE59-104E-97ED-EF076A7AFA7A}" destId="{EBC9ED24-A013-784B-90C2-2949B927B157}" srcOrd="1" destOrd="0" presId="urn:microsoft.com/office/officeart/2008/layout/HorizontalMultiLevelHierarchy"/>
    <dgm:cxn modelId="{1A8FD563-F29C-FC44-9415-003653F4F1D0}" type="presParOf" srcId="{EBC9ED24-A013-784B-90C2-2949B927B157}" destId="{E3BA64DD-2576-BE46-97EA-5B59115C1FC9}" srcOrd="0" destOrd="0" presId="urn:microsoft.com/office/officeart/2008/layout/HorizontalMultiLevelHierarchy"/>
    <dgm:cxn modelId="{254D26CE-A887-3947-B338-4EF272D304E6}" type="presParOf" srcId="{EBC9ED24-A013-784B-90C2-2949B927B157}" destId="{FD78925F-870E-2141-85C7-2A95F05A6A9F}" srcOrd="1" destOrd="0" presId="urn:microsoft.com/office/officeart/2008/layout/HorizontalMultiLevelHierarchy"/>
    <dgm:cxn modelId="{E2856BE3-9AD6-A540-BB44-E53587BD6C79}" type="presParOf" srcId="{625755F8-EE59-104E-97ED-EF076A7AFA7A}" destId="{EA0D49A1-56FD-EC4C-A7F0-9EF7768706FD}" srcOrd="2" destOrd="0" presId="urn:microsoft.com/office/officeart/2008/layout/HorizontalMultiLevelHierarchy"/>
    <dgm:cxn modelId="{5C6FCE3E-2090-7242-BF22-52DF4DF66B8C}" type="presParOf" srcId="{EA0D49A1-56FD-EC4C-A7F0-9EF7768706FD}" destId="{BB586D15-F053-EC4F-835F-8474B6272802}" srcOrd="0" destOrd="0" presId="urn:microsoft.com/office/officeart/2008/layout/HorizontalMultiLevelHierarchy"/>
    <dgm:cxn modelId="{926613C0-238B-F643-B440-8A49C65FF863}" type="presParOf" srcId="{625755F8-EE59-104E-97ED-EF076A7AFA7A}" destId="{70DC327C-06C4-7042-9E4D-4D678CB6A315}" srcOrd="3" destOrd="0" presId="urn:microsoft.com/office/officeart/2008/layout/HorizontalMultiLevelHierarchy"/>
    <dgm:cxn modelId="{5A36CB50-7A0D-564E-863A-BCBA3FBAD72C}" type="presParOf" srcId="{70DC327C-06C4-7042-9E4D-4D678CB6A315}" destId="{6F1BB178-C2D2-DC4A-9155-7195F2E78BA1}" srcOrd="0" destOrd="0" presId="urn:microsoft.com/office/officeart/2008/layout/HorizontalMultiLevelHierarchy"/>
    <dgm:cxn modelId="{F5A8405E-3BB7-F44E-AAFD-2CF9B088CF50}" type="presParOf" srcId="{70DC327C-06C4-7042-9E4D-4D678CB6A315}" destId="{AD372778-5441-544F-9251-97D557EDBD25}" srcOrd="1" destOrd="0" presId="urn:microsoft.com/office/officeart/2008/layout/HorizontalMultiLevelHierarchy"/>
    <dgm:cxn modelId="{D21D25FF-54BE-C741-967F-C139F8B20E00}" type="presParOf" srcId="{625755F8-EE59-104E-97ED-EF076A7AFA7A}" destId="{82FC17D2-D6DF-A243-A400-01C0F8B8D887}" srcOrd="4" destOrd="0" presId="urn:microsoft.com/office/officeart/2008/layout/HorizontalMultiLevelHierarchy"/>
    <dgm:cxn modelId="{53131968-062A-EB40-AAA5-9B1D70796A0F}" type="presParOf" srcId="{82FC17D2-D6DF-A243-A400-01C0F8B8D887}" destId="{E9C16A9A-E1B2-144D-BB5B-086F2029BAEC}" srcOrd="0" destOrd="0" presId="urn:microsoft.com/office/officeart/2008/layout/HorizontalMultiLevelHierarchy"/>
    <dgm:cxn modelId="{89E743CC-9BA1-3041-A214-2F6B8C04706D}" type="presParOf" srcId="{625755F8-EE59-104E-97ED-EF076A7AFA7A}" destId="{6CF6D19F-5221-2B40-A74E-56E5A18E890B}" srcOrd="5" destOrd="0" presId="urn:microsoft.com/office/officeart/2008/layout/HorizontalMultiLevelHierarchy"/>
    <dgm:cxn modelId="{F049AC90-EDF4-7F4A-8845-1E09A20683EF}" type="presParOf" srcId="{6CF6D19F-5221-2B40-A74E-56E5A18E890B}" destId="{23350CBE-B317-2245-B464-B3889A42A926}" srcOrd="0" destOrd="0" presId="urn:microsoft.com/office/officeart/2008/layout/HorizontalMultiLevelHierarchy"/>
    <dgm:cxn modelId="{642C3536-9EF5-4447-AD7C-4B3B9633A395}" type="presParOf" srcId="{6CF6D19F-5221-2B40-A74E-56E5A18E890B}" destId="{234C708C-BD7B-7D42-A038-73A388753C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D8F98E-F46A-3148-BA7C-0B7AE54A7E9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8FC42CE1-1BB0-DC40-9DF5-BB23D2138E3C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C1FE752E-7223-8C4A-8979-2C6EE89EAAD7}" type="parTrans" cxnId="{CF66C63A-5132-294B-AC12-FCD0C6643E79}">
      <dgm:prSet/>
      <dgm:spPr/>
      <dgm:t>
        <a:bodyPr/>
        <a:lstStyle/>
        <a:p>
          <a:endParaRPr lang="hu-HU"/>
        </a:p>
      </dgm:t>
    </dgm:pt>
    <dgm:pt modelId="{3E9A7DE2-DB30-1742-A289-90259C12AC36}" type="sibTrans" cxnId="{CF66C63A-5132-294B-AC12-FCD0C6643E79}">
      <dgm:prSet/>
      <dgm:spPr/>
      <dgm:t>
        <a:bodyPr/>
        <a:lstStyle/>
        <a:p>
          <a:endParaRPr lang="hu-HU"/>
        </a:p>
      </dgm:t>
    </dgm:pt>
    <dgm:pt modelId="{0D7FCC97-A069-BA4F-B36B-DE64084178EE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6309F6ED-B94C-FC44-8C05-6A267F3F6270}" type="parTrans" cxnId="{E49918E8-6362-584A-877F-56145A2AF8CD}">
      <dgm:prSet/>
      <dgm:spPr/>
      <dgm:t>
        <a:bodyPr/>
        <a:lstStyle/>
        <a:p>
          <a:endParaRPr lang="hu-HU"/>
        </a:p>
      </dgm:t>
    </dgm:pt>
    <dgm:pt modelId="{F942C642-30F5-FD46-B8EE-1C79D3F70F63}" type="sibTrans" cxnId="{E49918E8-6362-584A-877F-56145A2AF8CD}">
      <dgm:prSet/>
      <dgm:spPr/>
      <dgm:t>
        <a:bodyPr/>
        <a:lstStyle/>
        <a:p>
          <a:endParaRPr lang="hu-HU"/>
        </a:p>
      </dgm:t>
    </dgm:pt>
    <dgm:pt modelId="{18F06094-3A04-F249-B9BF-F785A7C84768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87839AD3-1097-844B-854C-1CEA3EF1DD68}" type="parTrans" cxnId="{A63121F3-14FE-A045-8779-A20753FD2BE2}">
      <dgm:prSet/>
      <dgm:spPr/>
      <dgm:t>
        <a:bodyPr/>
        <a:lstStyle/>
        <a:p>
          <a:endParaRPr lang="hu-HU"/>
        </a:p>
      </dgm:t>
    </dgm:pt>
    <dgm:pt modelId="{D16E6D35-76FD-8645-B803-54BA945E4996}" type="sibTrans" cxnId="{A63121F3-14FE-A045-8779-A20753FD2BE2}">
      <dgm:prSet/>
      <dgm:spPr/>
      <dgm:t>
        <a:bodyPr/>
        <a:lstStyle/>
        <a:p>
          <a:endParaRPr lang="hu-HU"/>
        </a:p>
      </dgm:t>
    </dgm:pt>
    <dgm:pt modelId="{E1371791-B39B-8949-B7F3-316C00932F26}">
      <dgm:prSet phldrT="[Szöveg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4400" b="0" i="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dirty="0">
            <a:latin typeface="Avenir Medium" charset="0"/>
            <a:ea typeface="Avenir Medium" charset="0"/>
            <a:cs typeface="Avenir Medium" charset="0"/>
          </a:endParaRPr>
        </a:p>
      </dgm:t>
    </dgm:pt>
    <dgm:pt modelId="{DC7D05F2-D979-F440-990E-B88E7BBC5997}" type="parTrans" cxnId="{3A3B77E8-5653-E842-88C6-2C29860696FD}">
      <dgm:prSet/>
      <dgm:spPr/>
      <dgm:t>
        <a:bodyPr/>
        <a:lstStyle/>
        <a:p>
          <a:endParaRPr lang="hu-HU"/>
        </a:p>
      </dgm:t>
    </dgm:pt>
    <dgm:pt modelId="{BC15FB3A-521B-2849-8E32-FD8F7BAC9FF0}" type="sibTrans" cxnId="{3A3B77E8-5653-E842-88C6-2C29860696FD}">
      <dgm:prSet/>
      <dgm:spPr/>
      <dgm:t>
        <a:bodyPr/>
        <a:lstStyle/>
        <a:p>
          <a:endParaRPr lang="hu-HU"/>
        </a:p>
      </dgm:t>
    </dgm:pt>
    <dgm:pt modelId="{4B1D37CA-0110-C444-B8E6-388F570333AC}" type="pres">
      <dgm:prSet presAssocID="{6CD8F98E-F46A-3148-BA7C-0B7AE54A7E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27B7416-7E4D-7047-BE75-32A4C121364F}" type="pres">
      <dgm:prSet presAssocID="{8FC42CE1-1BB0-DC40-9DF5-BB23D2138E3C}" presName="root1" presStyleCnt="0"/>
      <dgm:spPr/>
    </dgm:pt>
    <dgm:pt modelId="{610F9429-FDE0-E545-B043-EB447A991C0F}" type="pres">
      <dgm:prSet presAssocID="{8FC42CE1-1BB0-DC40-9DF5-BB23D2138E3C}" presName="LevelOneTextNode" presStyleLbl="node0" presStyleIdx="0" presStyleCnt="1" custScaleY="8836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5755F8-EE59-104E-97ED-EF076A7AFA7A}" type="pres">
      <dgm:prSet presAssocID="{8FC42CE1-1BB0-DC40-9DF5-BB23D2138E3C}" presName="level2hierChild" presStyleCnt="0"/>
      <dgm:spPr/>
    </dgm:pt>
    <dgm:pt modelId="{EE79B804-F0DA-914F-B98F-3A68610E77A2}" type="pres">
      <dgm:prSet presAssocID="{87839AD3-1097-844B-854C-1CEA3EF1DD68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798492FF-33A3-3B46-AA28-A9027C8CB4A5}" type="pres">
      <dgm:prSet presAssocID="{87839AD3-1097-844B-854C-1CEA3EF1DD68}" presName="connTx" presStyleLbl="parChTrans1D2" presStyleIdx="0" presStyleCnt="3"/>
      <dgm:spPr/>
      <dgm:t>
        <a:bodyPr/>
        <a:lstStyle/>
        <a:p>
          <a:endParaRPr lang="hu-HU"/>
        </a:p>
      </dgm:t>
    </dgm:pt>
    <dgm:pt modelId="{EBC9ED24-A013-784B-90C2-2949B927B157}" type="pres">
      <dgm:prSet presAssocID="{18F06094-3A04-F249-B9BF-F785A7C84768}" presName="root2" presStyleCnt="0"/>
      <dgm:spPr/>
    </dgm:pt>
    <dgm:pt modelId="{E3BA64DD-2576-BE46-97EA-5B59115C1FC9}" type="pres">
      <dgm:prSet presAssocID="{18F06094-3A04-F249-B9BF-F785A7C84768}" presName="LevelTwoTextNode" presStyleLbl="node2" presStyleIdx="0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D78925F-870E-2141-85C7-2A95F05A6A9F}" type="pres">
      <dgm:prSet presAssocID="{18F06094-3A04-F249-B9BF-F785A7C84768}" presName="level3hierChild" presStyleCnt="0"/>
      <dgm:spPr/>
    </dgm:pt>
    <dgm:pt modelId="{EA0D49A1-56FD-EC4C-A7F0-9EF7768706FD}" type="pres">
      <dgm:prSet presAssocID="{DC7D05F2-D979-F440-990E-B88E7BBC5997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BB586D15-F053-EC4F-835F-8474B6272802}" type="pres">
      <dgm:prSet presAssocID="{DC7D05F2-D979-F440-990E-B88E7BBC5997}" presName="connTx" presStyleLbl="parChTrans1D2" presStyleIdx="1" presStyleCnt="3"/>
      <dgm:spPr/>
      <dgm:t>
        <a:bodyPr/>
        <a:lstStyle/>
        <a:p>
          <a:endParaRPr lang="hu-HU"/>
        </a:p>
      </dgm:t>
    </dgm:pt>
    <dgm:pt modelId="{70DC327C-06C4-7042-9E4D-4D678CB6A315}" type="pres">
      <dgm:prSet presAssocID="{E1371791-B39B-8949-B7F3-316C00932F26}" presName="root2" presStyleCnt="0"/>
      <dgm:spPr/>
    </dgm:pt>
    <dgm:pt modelId="{6F1BB178-C2D2-DC4A-9155-7195F2E78BA1}" type="pres">
      <dgm:prSet presAssocID="{E1371791-B39B-8949-B7F3-316C00932F26}" presName="LevelTwoTextNode" presStyleLbl="node2" presStyleIdx="1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372778-5441-544F-9251-97D557EDBD25}" type="pres">
      <dgm:prSet presAssocID="{E1371791-B39B-8949-B7F3-316C00932F26}" presName="level3hierChild" presStyleCnt="0"/>
      <dgm:spPr/>
    </dgm:pt>
    <dgm:pt modelId="{82FC17D2-D6DF-A243-A400-01C0F8B8D887}" type="pres">
      <dgm:prSet presAssocID="{6309F6ED-B94C-FC44-8C05-6A267F3F6270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E9C16A9A-E1B2-144D-BB5B-086F2029BAEC}" type="pres">
      <dgm:prSet presAssocID="{6309F6ED-B94C-FC44-8C05-6A267F3F6270}" presName="connTx" presStyleLbl="parChTrans1D2" presStyleIdx="2" presStyleCnt="3"/>
      <dgm:spPr/>
      <dgm:t>
        <a:bodyPr/>
        <a:lstStyle/>
        <a:p>
          <a:endParaRPr lang="hu-HU"/>
        </a:p>
      </dgm:t>
    </dgm:pt>
    <dgm:pt modelId="{6CF6D19F-5221-2B40-A74E-56E5A18E890B}" type="pres">
      <dgm:prSet presAssocID="{0D7FCC97-A069-BA4F-B36B-DE64084178EE}" presName="root2" presStyleCnt="0"/>
      <dgm:spPr/>
    </dgm:pt>
    <dgm:pt modelId="{23350CBE-B317-2245-B464-B3889A42A926}" type="pres">
      <dgm:prSet presAssocID="{0D7FCC97-A069-BA4F-B36B-DE64084178EE}" presName="LevelTwoTextNode" presStyleLbl="node2" presStyleIdx="2" presStyleCnt="3" custScaleX="119387" custLinFactNeighborX="427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4C708C-BD7B-7D42-A038-73A388753C55}" type="pres">
      <dgm:prSet presAssocID="{0D7FCC97-A069-BA4F-B36B-DE64084178EE}" presName="level3hierChild" presStyleCnt="0"/>
      <dgm:spPr/>
    </dgm:pt>
  </dgm:ptLst>
  <dgm:cxnLst>
    <dgm:cxn modelId="{F7808E1E-073E-DC4E-B236-68A11061D0A0}" type="presOf" srcId="{0D7FCC97-A069-BA4F-B36B-DE64084178EE}" destId="{23350CBE-B317-2245-B464-B3889A42A926}" srcOrd="0" destOrd="0" presId="urn:microsoft.com/office/officeart/2008/layout/HorizontalMultiLevelHierarchy"/>
    <dgm:cxn modelId="{6C1EF4A0-512D-0B4F-96ED-4CA59665D3DC}" type="presOf" srcId="{87839AD3-1097-844B-854C-1CEA3EF1DD68}" destId="{798492FF-33A3-3B46-AA28-A9027C8CB4A5}" srcOrd="1" destOrd="0" presId="urn:microsoft.com/office/officeart/2008/layout/HorizontalMultiLevelHierarchy"/>
    <dgm:cxn modelId="{E49918E8-6362-584A-877F-56145A2AF8CD}" srcId="{8FC42CE1-1BB0-DC40-9DF5-BB23D2138E3C}" destId="{0D7FCC97-A069-BA4F-B36B-DE64084178EE}" srcOrd="2" destOrd="0" parTransId="{6309F6ED-B94C-FC44-8C05-6A267F3F6270}" sibTransId="{F942C642-30F5-FD46-B8EE-1C79D3F70F63}"/>
    <dgm:cxn modelId="{CF66C63A-5132-294B-AC12-FCD0C6643E79}" srcId="{6CD8F98E-F46A-3148-BA7C-0B7AE54A7E91}" destId="{8FC42CE1-1BB0-DC40-9DF5-BB23D2138E3C}" srcOrd="0" destOrd="0" parTransId="{C1FE752E-7223-8C4A-8979-2C6EE89EAAD7}" sibTransId="{3E9A7DE2-DB30-1742-A289-90259C12AC36}"/>
    <dgm:cxn modelId="{DA679484-1E76-3C47-AEBC-9C18AA195CA4}" type="presOf" srcId="{DC7D05F2-D979-F440-990E-B88E7BBC5997}" destId="{EA0D49A1-56FD-EC4C-A7F0-9EF7768706FD}" srcOrd="0" destOrd="0" presId="urn:microsoft.com/office/officeart/2008/layout/HorizontalMultiLevelHierarchy"/>
    <dgm:cxn modelId="{4059AAFF-8FE6-9841-86DC-E5DB49555557}" type="presOf" srcId="{6309F6ED-B94C-FC44-8C05-6A267F3F6270}" destId="{E9C16A9A-E1B2-144D-BB5B-086F2029BAEC}" srcOrd="1" destOrd="0" presId="urn:microsoft.com/office/officeart/2008/layout/HorizontalMultiLevelHierarchy"/>
    <dgm:cxn modelId="{89F26D99-70DD-4742-8B11-45FA9E7583EE}" type="presOf" srcId="{87839AD3-1097-844B-854C-1CEA3EF1DD68}" destId="{EE79B804-F0DA-914F-B98F-3A68610E77A2}" srcOrd="0" destOrd="0" presId="urn:microsoft.com/office/officeart/2008/layout/HorizontalMultiLevelHierarchy"/>
    <dgm:cxn modelId="{C389D352-1FEF-1B4D-BF9E-309F2492E1E3}" type="presOf" srcId="{8FC42CE1-1BB0-DC40-9DF5-BB23D2138E3C}" destId="{610F9429-FDE0-E545-B043-EB447A991C0F}" srcOrd="0" destOrd="0" presId="urn:microsoft.com/office/officeart/2008/layout/HorizontalMultiLevelHierarchy"/>
    <dgm:cxn modelId="{96231864-3157-F944-A9EF-552ABD222980}" type="presOf" srcId="{18F06094-3A04-F249-B9BF-F785A7C84768}" destId="{E3BA64DD-2576-BE46-97EA-5B59115C1FC9}" srcOrd="0" destOrd="0" presId="urn:microsoft.com/office/officeart/2008/layout/HorizontalMultiLevelHierarchy"/>
    <dgm:cxn modelId="{3A3B77E8-5653-E842-88C6-2C29860696FD}" srcId="{8FC42CE1-1BB0-DC40-9DF5-BB23D2138E3C}" destId="{E1371791-B39B-8949-B7F3-316C00932F26}" srcOrd="1" destOrd="0" parTransId="{DC7D05F2-D979-F440-990E-B88E7BBC5997}" sibTransId="{BC15FB3A-521B-2849-8E32-FD8F7BAC9FF0}"/>
    <dgm:cxn modelId="{AFACAF8D-C961-B548-BE96-F68E4053799A}" type="presOf" srcId="{6309F6ED-B94C-FC44-8C05-6A267F3F6270}" destId="{82FC17D2-D6DF-A243-A400-01C0F8B8D887}" srcOrd="0" destOrd="0" presId="urn:microsoft.com/office/officeart/2008/layout/HorizontalMultiLevelHierarchy"/>
    <dgm:cxn modelId="{90A38262-732E-B841-9053-A09AAC8D1CB2}" type="presOf" srcId="{E1371791-B39B-8949-B7F3-316C00932F26}" destId="{6F1BB178-C2D2-DC4A-9155-7195F2E78BA1}" srcOrd="0" destOrd="0" presId="urn:microsoft.com/office/officeart/2008/layout/HorizontalMultiLevelHierarchy"/>
    <dgm:cxn modelId="{A36831F6-5F16-784E-B2A1-E40BA0721385}" type="presOf" srcId="{DC7D05F2-D979-F440-990E-B88E7BBC5997}" destId="{BB586D15-F053-EC4F-835F-8474B6272802}" srcOrd="1" destOrd="0" presId="urn:microsoft.com/office/officeart/2008/layout/HorizontalMultiLevelHierarchy"/>
    <dgm:cxn modelId="{A63121F3-14FE-A045-8779-A20753FD2BE2}" srcId="{8FC42CE1-1BB0-DC40-9DF5-BB23D2138E3C}" destId="{18F06094-3A04-F249-B9BF-F785A7C84768}" srcOrd="0" destOrd="0" parTransId="{87839AD3-1097-844B-854C-1CEA3EF1DD68}" sibTransId="{D16E6D35-76FD-8645-B803-54BA945E4996}"/>
    <dgm:cxn modelId="{528A8C4B-843C-1640-9B11-C5EBB4306547}" type="presOf" srcId="{6CD8F98E-F46A-3148-BA7C-0B7AE54A7E91}" destId="{4B1D37CA-0110-C444-B8E6-388F570333AC}" srcOrd="0" destOrd="0" presId="urn:microsoft.com/office/officeart/2008/layout/HorizontalMultiLevelHierarchy"/>
    <dgm:cxn modelId="{0C4553D6-6453-5246-8C09-6102C0E72884}" type="presParOf" srcId="{4B1D37CA-0110-C444-B8E6-388F570333AC}" destId="{527B7416-7E4D-7047-BE75-32A4C121364F}" srcOrd="0" destOrd="0" presId="urn:microsoft.com/office/officeart/2008/layout/HorizontalMultiLevelHierarchy"/>
    <dgm:cxn modelId="{F07AA96E-E973-E048-B5EE-4A52A87BA46D}" type="presParOf" srcId="{527B7416-7E4D-7047-BE75-32A4C121364F}" destId="{610F9429-FDE0-E545-B043-EB447A991C0F}" srcOrd="0" destOrd="0" presId="urn:microsoft.com/office/officeart/2008/layout/HorizontalMultiLevelHierarchy"/>
    <dgm:cxn modelId="{5F693A5E-5D4A-4D46-821E-457843DEB9B2}" type="presParOf" srcId="{527B7416-7E4D-7047-BE75-32A4C121364F}" destId="{625755F8-EE59-104E-97ED-EF076A7AFA7A}" srcOrd="1" destOrd="0" presId="urn:microsoft.com/office/officeart/2008/layout/HorizontalMultiLevelHierarchy"/>
    <dgm:cxn modelId="{06A6F195-CFF0-8644-80A1-3146D22674B6}" type="presParOf" srcId="{625755F8-EE59-104E-97ED-EF076A7AFA7A}" destId="{EE79B804-F0DA-914F-B98F-3A68610E77A2}" srcOrd="0" destOrd="0" presId="urn:microsoft.com/office/officeart/2008/layout/HorizontalMultiLevelHierarchy"/>
    <dgm:cxn modelId="{8A7CC139-BF62-A14A-80C4-97991561521F}" type="presParOf" srcId="{EE79B804-F0DA-914F-B98F-3A68610E77A2}" destId="{798492FF-33A3-3B46-AA28-A9027C8CB4A5}" srcOrd="0" destOrd="0" presId="urn:microsoft.com/office/officeart/2008/layout/HorizontalMultiLevelHierarchy"/>
    <dgm:cxn modelId="{00AE32DF-17E5-D34F-AA2D-02939DFC03FA}" type="presParOf" srcId="{625755F8-EE59-104E-97ED-EF076A7AFA7A}" destId="{EBC9ED24-A013-784B-90C2-2949B927B157}" srcOrd="1" destOrd="0" presId="urn:microsoft.com/office/officeart/2008/layout/HorizontalMultiLevelHierarchy"/>
    <dgm:cxn modelId="{58A6EC76-29EB-ED47-BB53-0EB45E1E0EC7}" type="presParOf" srcId="{EBC9ED24-A013-784B-90C2-2949B927B157}" destId="{E3BA64DD-2576-BE46-97EA-5B59115C1FC9}" srcOrd="0" destOrd="0" presId="urn:microsoft.com/office/officeart/2008/layout/HorizontalMultiLevelHierarchy"/>
    <dgm:cxn modelId="{3F02AB3F-7973-9945-A68C-615770C8EA5E}" type="presParOf" srcId="{EBC9ED24-A013-784B-90C2-2949B927B157}" destId="{FD78925F-870E-2141-85C7-2A95F05A6A9F}" srcOrd="1" destOrd="0" presId="urn:microsoft.com/office/officeart/2008/layout/HorizontalMultiLevelHierarchy"/>
    <dgm:cxn modelId="{539794B3-383F-814F-B4D0-765FC45B43C8}" type="presParOf" srcId="{625755F8-EE59-104E-97ED-EF076A7AFA7A}" destId="{EA0D49A1-56FD-EC4C-A7F0-9EF7768706FD}" srcOrd="2" destOrd="0" presId="urn:microsoft.com/office/officeart/2008/layout/HorizontalMultiLevelHierarchy"/>
    <dgm:cxn modelId="{0B1D6D62-A8B7-C443-9F90-783733B04F3F}" type="presParOf" srcId="{EA0D49A1-56FD-EC4C-A7F0-9EF7768706FD}" destId="{BB586D15-F053-EC4F-835F-8474B6272802}" srcOrd="0" destOrd="0" presId="urn:microsoft.com/office/officeart/2008/layout/HorizontalMultiLevelHierarchy"/>
    <dgm:cxn modelId="{7A8175A4-4D11-3545-AD7F-8FA8875D0E00}" type="presParOf" srcId="{625755F8-EE59-104E-97ED-EF076A7AFA7A}" destId="{70DC327C-06C4-7042-9E4D-4D678CB6A315}" srcOrd="3" destOrd="0" presId="urn:microsoft.com/office/officeart/2008/layout/HorizontalMultiLevelHierarchy"/>
    <dgm:cxn modelId="{51C87F6B-0D19-ED48-86CE-7955C840A210}" type="presParOf" srcId="{70DC327C-06C4-7042-9E4D-4D678CB6A315}" destId="{6F1BB178-C2D2-DC4A-9155-7195F2E78BA1}" srcOrd="0" destOrd="0" presId="urn:microsoft.com/office/officeart/2008/layout/HorizontalMultiLevelHierarchy"/>
    <dgm:cxn modelId="{4C17320E-DA7D-B94D-8F11-C7013A6167A5}" type="presParOf" srcId="{70DC327C-06C4-7042-9E4D-4D678CB6A315}" destId="{AD372778-5441-544F-9251-97D557EDBD25}" srcOrd="1" destOrd="0" presId="urn:microsoft.com/office/officeart/2008/layout/HorizontalMultiLevelHierarchy"/>
    <dgm:cxn modelId="{75CD97D0-89FF-1346-BAD6-F08B611BC867}" type="presParOf" srcId="{625755F8-EE59-104E-97ED-EF076A7AFA7A}" destId="{82FC17D2-D6DF-A243-A400-01C0F8B8D887}" srcOrd="4" destOrd="0" presId="urn:microsoft.com/office/officeart/2008/layout/HorizontalMultiLevelHierarchy"/>
    <dgm:cxn modelId="{7AAD083D-1C8F-E149-A722-A6007FE2CC46}" type="presParOf" srcId="{82FC17D2-D6DF-A243-A400-01C0F8B8D887}" destId="{E9C16A9A-E1B2-144D-BB5B-086F2029BAEC}" srcOrd="0" destOrd="0" presId="urn:microsoft.com/office/officeart/2008/layout/HorizontalMultiLevelHierarchy"/>
    <dgm:cxn modelId="{728AF946-C588-E948-87BE-87D1D75EB508}" type="presParOf" srcId="{625755F8-EE59-104E-97ED-EF076A7AFA7A}" destId="{6CF6D19F-5221-2B40-A74E-56E5A18E890B}" srcOrd="5" destOrd="0" presId="urn:microsoft.com/office/officeart/2008/layout/HorizontalMultiLevelHierarchy"/>
    <dgm:cxn modelId="{4D4C1142-566F-B349-940C-A8E931CBFB70}" type="presParOf" srcId="{6CF6D19F-5221-2B40-A74E-56E5A18E890B}" destId="{23350CBE-B317-2245-B464-B3889A42A926}" srcOrd="0" destOrd="0" presId="urn:microsoft.com/office/officeart/2008/layout/HorizontalMultiLevelHierarchy"/>
    <dgm:cxn modelId="{A41300BD-8229-CF47-96B6-4450D31F2FE6}" type="presParOf" srcId="{6CF6D19F-5221-2B40-A74E-56E5A18E890B}" destId="{234C708C-BD7B-7D42-A038-73A388753C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0C58D-9F45-B647-A1A5-B12F8F08FB47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0" kern="1200" dirty="0" smtClean="0">
              <a:latin typeface="Avenir Heavy" charset="0"/>
              <a:ea typeface="Avenir Heavy" charset="0"/>
              <a:cs typeface="Avenir Heavy" charset="0"/>
            </a:rPr>
            <a:t>Iparágak átalakulása</a:t>
          </a:r>
          <a:endParaRPr lang="hu-HU" sz="40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0" y="1032669"/>
        <a:ext cx="3809999" cy="2286000"/>
      </dsp:txXfrm>
    </dsp:sp>
    <dsp:sp modelId="{D58B16A8-3435-9A4B-B1BC-E5AA8785F7CF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kern="1200" dirty="0" smtClean="0"/>
            <a:t>Az emberi lét átalakulása</a:t>
          </a:r>
          <a:endParaRPr lang="hu-HU" sz="4600" kern="1200" dirty="0"/>
        </a:p>
      </dsp:txBody>
      <dsp:txXfrm>
        <a:off x="4191000" y="1032669"/>
        <a:ext cx="3809999" cy="2286000"/>
      </dsp:txXfrm>
    </dsp:sp>
    <dsp:sp modelId="{57DD326A-6A8F-DF4E-A6D3-FBBCA4A8FC79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kern="1200" dirty="0" smtClean="0"/>
            <a:t>Konstans online jelenlét</a:t>
          </a:r>
          <a:endParaRPr lang="hu-HU" sz="4600" kern="1200" dirty="0"/>
        </a:p>
      </dsp:txBody>
      <dsp:txXfrm>
        <a:off x="8382000" y="1032669"/>
        <a:ext cx="3809999" cy="228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8EE8-C102-1D44-9276-AAFDA6C3F331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400" kern="1200" dirty="0" smtClean="0"/>
            <a:t>MOOC</a:t>
          </a:r>
          <a:endParaRPr lang="hu-HU" sz="6400" kern="1200" dirty="0"/>
        </a:p>
      </dsp:txBody>
      <dsp:txXfrm>
        <a:off x="0" y="1032669"/>
        <a:ext cx="3809999" cy="2286000"/>
      </dsp:txXfrm>
    </dsp:sp>
    <dsp:sp modelId="{FC1C0BDB-E8D5-244F-8F1D-680E14959BF6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400" kern="1200" dirty="0" smtClean="0"/>
            <a:t>MOOC előnyei</a:t>
          </a:r>
          <a:endParaRPr lang="hu-HU" sz="6400" kern="1200" dirty="0"/>
        </a:p>
      </dsp:txBody>
      <dsp:txXfrm>
        <a:off x="4191000" y="1032669"/>
        <a:ext cx="3809999" cy="2286000"/>
      </dsp:txXfrm>
    </dsp:sp>
    <dsp:sp modelId="{B394B5C1-8D75-ED4B-844C-26C461876BFF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400" kern="1200" dirty="0" smtClean="0"/>
            <a:t>MOOC hátrányai</a:t>
          </a:r>
          <a:endParaRPr lang="hu-HU" sz="6400" kern="1200" dirty="0"/>
        </a:p>
      </dsp:txBody>
      <dsp:txXfrm>
        <a:off x="8382000" y="1032669"/>
        <a:ext cx="3809999" cy="2286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8EE8-C102-1D44-9276-AAFDA6C3F331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0" i="0" kern="1200" dirty="0" err="1" smtClean="0">
              <a:latin typeface="Avenir Medium" charset="0"/>
              <a:ea typeface="Avenir Medium" charset="0"/>
              <a:cs typeface="Avenir Medium" charset="0"/>
            </a:rPr>
            <a:t>Massive</a:t>
          </a:r>
          <a:r>
            <a:rPr lang="hu-HU" sz="4000" b="0" i="0" kern="1200" dirty="0" smtClean="0">
              <a:latin typeface="Avenir Medium" charset="0"/>
              <a:ea typeface="Avenir Medium" charset="0"/>
              <a:cs typeface="Avenir Medium" charset="0"/>
            </a:rPr>
            <a:t> Open Online </a:t>
          </a:r>
          <a:r>
            <a:rPr lang="hu-HU" sz="4000" b="0" i="0" kern="1200" dirty="0" err="1" smtClean="0">
              <a:latin typeface="Avenir Medium" charset="0"/>
              <a:ea typeface="Avenir Medium" charset="0"/>
              <a:cs typeface="Avenir Medium" charset="0"/>
            </a:rPr>
            <a:t>Course</a:t>
          </a:r>
          <a:r>
            <a:rPr lang="hu-HU" sz="4000" b="0" i="0" kern="1200" dirty="0" smtClean="0">
              <a:latin typeface="Avenir Medium" charset="0"/>
              <a:ea typeface="Avenir Medium" charset="0"/>
              <a:cs typeface="Avenir Medium" charset="0"/>
            </a:rPr>
            <a:t> (MOOC)</a:t>
          </a:r>
          <a:endParaRPr lang="hu-HU" sz="40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0" y="1032669"/>
        <a:ext cx="3809999" cy="2286000"/>
      </dsp:txXfrm>
    </dsp:sp>
    <dsp:sp modelId="{FC1C0BDB-E8D5-244F-8F1D-680E14959BF6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400" kern="1200" dirty="0" smtClean="0"/>
            <a:t>MOOC előnyei</a:t>
          </a:r>
          <a:endParaRPr lang="hu-HU" sz="6400" kern="1200" dirty="0"/>
        </a:p>
      </dsp:txBody>
      <dsp:txXfrm>
        <a:off x="4191000" y="1032669"/>
        <a:ext cx="3809999" cy="2286000"/>
      </dsp:txXfrm>
    </dsp:sp>
    <dsp:sp modelId="{B394B5C1-8D75-ED4B-844C-26C461876BFF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400" kern="1200" dirty="0" smtClean="0"/>
            <a:t>MOOC hátrányai</a:t>
          </a:r>
          <a:endParaRPr lang="hu-HU" sz="6400" kern="1200" dirty="0"/>
        </a:p>
      </dsp:txBody>
      <dsp:txXfrm>
        <a:off x="8382000" y="1032669"/>
        <a:ext cx="3809999" cy="2286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8EE8-C102-1D44-9276-AAFDA6C3F331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0" i="0" kern="1200" dirty="0" err="1" smtClean="0">
              <a:latin typeface="Avenir Medium" charset="0"/>
              <a:ea typeface="Avenir Medium" charset="0"/>
              <a:cs typeface="Avenir Medium" charset="0"/>
            </a:rPr>
            <a:t>Massive</a:t>
          </a:r>
          <a:r>
            <a:rPr lang="hu-HU" sz="4000" b="0" i="0" kern="1200" dirty="0" smtClean="0">
              <a:latin typeface="Avenir Medium" charset="0"/>
              <a:ea typeface="Avenir Medium" charset="0"/>
              <a:cs typeface="Avenir Medium" charset="0"/>
            </a:rPr>
            <a:t> Open Online </a:t>
          </a:r>
          <a:r>
            <a:rPr lang="hu-HU" sz="4000" b="0" i="0" kern="1200" dirty="0" err="1" smtClean="0">
              <a:latin typeface="Avenir Medium" charset="0"/>
              <a:ea typeface="Avenir Medium" charset="0"/>
              <a:cs typeface="Avenir Medium" charset="0"/>
            </a:rPr>
            <a:t>Course</a:t>
          </a:r>
          <a:r>
            <a:rPr lang="hu-HU" sz="4000" b="0" i="0" kern="1200" dirty="0" smtClean="0">
              <a:latin typeface="Avenir Medium" charset="0"/>
              <a:ea typeface="Avenir Medium" charset="0"/>
              <a:cs typeface="Avenir Medium" charset="0"/>
            </a:rPr>
            <a:t> (MOOC)</a:t>
          </a:r>
          <a:endParaRPr lang="hu-HU" sz="40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0" y="1032669"/>
        <a:ext cx="3809999" cy="2286000"/>
      </dsp:txXfrm>
    </dsp:sp>
    <dsp:sp modelId="{FC1C0BDB-E8D5-244F-8F1D-680E14959BF6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0" i="0" kern="1200" dirty="0" smtClean="0">
              <a:latin typeface="Avenir Medium" charset="0"/>
              <a:ea typeface="Avenir Medium" charset="0"/>
              <a:cs typeface="Avenir Medium" charset="0"/>
            </a:rPr>
            <a:t>MOOC előnyei</a:t>
          </a:r>
          <a:endParaRPr lang="hu-HU" sz="5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4191000" y="1032669"/>
        <a:ext cx="3809999" cy="2286000"/>
      </dsp:txXfrm>
    </dsp:sp>
    <dsp:sp modelId="{B394B5C1-8D75-ED4B-844C-26C461876BFF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400" kern="1200" dirty="0" smtClean="0"/>
            <a:t>MOOC hátrányai</a:t>
          </a:r>
          <a:endParaRPr lang="hu-HU" sz="6400" kern="1200" dirty="0"/>
        </a:p>
      </dsp:txBody>
      <dsp:txXfrm>
        <a:off x="8382000" y="1032669"/>
        <a:ext cx="3809999" cy="2286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8EE8-C102-1D44-9276-AAFDA6C3F331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0" i="0" kern="1200" dirty="0" err="1" smtClean="0">
              <a:latin typeface="Avenir Medium" charset="0"/>
              <a:ea typeface="Avenir Medium" charset="0"/>
              <a:cs typeface="Avenir Medium" charset="0"/>
            </a:rPr>
            <a:t>Massive</a:t>
          </a:r>
          <a:r>
            <a:rPr lang="hu-HU" sz="4000" b="0" i="0" kern="1200" dirty="0" smtClean="0">
              <a:latin typeface="Avenir Medium" charset="0"/>
              <a:ea typeface="Avenir Medium" charset="0"/>
              <a:cs typeface="Avenir Medium" charset="0"/>
            </a:rPr>
            <a:t> Open Online </a:t>
          </a:r>
          <a:r>
            <a:rPr lang="hu-HU" sz="4000" b="0" i="0" kern="1200" dirty="0" err="1" smtClean="0">
              <a:latin typeface="Avenir Medium" charset="0"/>
              <a:ea typeface="Avenir Medium" charset="0"/>
              <a:cs typeface="Avenir Medium" charset="0"/>
            </a:rPr>
            <a:t>Course</a:t>
          </a:r>
          <a:r>
            <a:rPr lang="hu-HU" sz="4000" b="0" i="0" kern="1200" dirty="0" smtClean="0">
              <a:latin typeface="Avenir Medium" charset="0"/>
              <a:ea typeface="Avenir Medium" charset="0"/>
              <a:cs typeface="Avenir Medium" charset="0"/>
            </a:rPr>
            <a:t> (MOOC)</a:t>
          </a:r>
          <a:endParaRPr lang="hu-HU" sz="40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0" y="1032669"/>
        <a:ext cx="3809999" cy="2286000"/>
      </dsp:txXfrm>
    </dsp:sp>
    <dsp:sp modelId="{FC1C0BDB-E8D5-244F-8F1D-680E14959BF6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0" i="0" kern="1200" dirty="0" smtClean="0">
              <a:latin typeface="Avenir Medium" charset="0"/>
              <a:ea typeface="Avenir Medium" charset="0"/>
              <a:cs typeface="Avenir Medium" charset="0"/>
            </a:rPr>
            <a:t>MOOC előnyei</a:t>
          </a:r>
          <a:endParaRPr lang="hu-HU" sz="5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4191000" y="1032669"/>
        <a:ext cx="3809999" cy="2286000"/>
      </dsp:txXfrm>
    </dsp:sp>
    <dsp:sp modelId="{B394B5C1-8D75-ED4B-844C-26C461876BFF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0" i="0" kern="1200" dirty="0" smtClean="0">
              <a:latin typeface="Avenir Medium" charset="0"/>
              <a:ea typeface="Avenir Medium" charset="0"/>
              <a:cs typeface="Avenir Medium" charset="0"/>
            </a:rPr>
            <a:t>MOOC hátrányai</a:t>
          </a:r>
          <a:endParaRPr lang="hu-HU" sz="5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8382000" y="1032669"/>
        <a:ext cx="3809999" cy="2286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68F7-2053-E641-8CE7-97142D856A20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err="1" smtClean="0"/>
            <a:t>Hard</a:t>
          </a:r>
          <a:r>
            <a:rPr lang="hu-HU" sz="6500" kern="1200" dirty="0" smtClean="0"/>
            <a:t> </a:t>
          </a:r>
          <a:r>
            <a:rPr lang="hu-HU" sz="6500" kern="1200" dirty="0" err="1" smtClean="0"/>
            <a:t>Skill</a:t>
          </a:r>
          <a:endParaRPr lang="hu-HU" sz="6500" kern="1200" dirty="0"/>
        </a:p>
      </dsp:txBody>
      <dsp:txXfrm>
        <a:off x="1283" y="673807"/>
        <a:ext cx="5006206" cy="3003723"/>
      </dsp:txXfrm>
    </dsp:sp>
    <dsp:sp modelId="{3D3EF28C-CDE2-2741-93CC-68B7510D4D1A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err="1" smtClean="0"/>
            <a:t>Soft</a:t>
          </a:r>
          <a:r>
            <a:rPr lang="hu-HU" sz="6500" kern="1200" dirty="0" smtClean="0"/>
            <a:t> </a:t>
          </a:r>
          <a:r>
            <a:rPr lang="hu-HU" sz="6500" kern="1200" dirty="0" err="1" smtClean="0"/>
            <a:t>Skill</a:t>
          </a:r>
          <a:endParaRPr lang="hu-HU" sz="6500" kern="1200" dirty="0"/>
        </a:p>
      </dsp:txBody>
      <dsp:txXfrm>
        <a:off x="5508110" y="673807"/>
        <a:ext cx="5006206" cy="30037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68F7-2053-E641-8CE7-97142D856A20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b="0" i="0" kern="1200" dirty="0" err="1" smtClean="0">
              <a:latin typeface="Avenir Medium" charset="0"/>
              <a:ea typeface="Avenir Medium" charset="0"/>
              <a:cs typeface="Avenir Medium" charset="0"/>
            </a:rPr>
            <a:t>Hard</a:t>
          </a:r>
          <a:r>
            <a:rPr lang="hu-HU" sz="6500" b="0" i="0" kern="1200" dirty="0" smtClean="0">
              <a:latin typeface="Avenir Medium" charset="0"/>
              <a:ea typeface="Avenir Medium" charset="0"/>
              <a:cs typeface="Avenir Medium" charset="0"/>
            </a:rPr>
            <a:t> </a:t>
          </a:r>
          <a:r>
            <a:rPr lang="hu-HU" sz="6500" b="0" i="0" kern="1200" dirty="0" err="1" smtClean="0">
              <a:latin typeface="Avenir Medium" charset="0"/>
              <a:ea typeface="Avenir Medium" charset="0"/>
              <a:cs typeface="Avenir Medium" charset="0"/>
            </a:rPr>
            <a:t>Skill</a:t>
          </a:r>
          <a:endParaRPr lang="hu-HU" sz="65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1283" y="673807"/>
        <a:ext cx="5006206" cy="3003723"/>
      </dsp:txXfrm>
    </dsp:sp>
    <dsp:sp modelId="{3D3EF28C-CDE2-2741-93CC-68B7510D4D1A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err="1" smtClean="0"/>
            <a:t>Soft</a:t>
          </a:r>
          <a:r>
            <a:rPr lang="hu-HU" sz="6500" kern="1200" smtClean="0"/>
            <a:t> Skill</a:t>
          </a:r>
          <a:endParaRPr lang="hu-HU" sz="6500" kern="1200" dirty="0"/>
        </a:p>
      </dsp:txBody>
      <dsp:txXfrm>
        <a:off x="5508110" y="673807"/>
        <a:ext cx="5006206" cy="30037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68F7-2053-E641-8CE7-97142D856A20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b="0" i="0" kern="1200" dirty="0" err="1" smtClean="0">
              <a:latin typeface="Avenir Medium" charset="0"/>
              <a:ea typeface="Avenir Medium" charset="0"/>
              <a:cs typeface="Avenir Medium" charset="0"/>
            </a:rPr>
            <a:t>Hard</a:t>
          </a:r>
          <a:r>
            <a:rPr lang="hu-HU" sz="6500" b="0" i="0" kern="1200" dirty="0" smtClean="0">
              <a:latin typeface="Avenir Medium" charset="0"/>
              <a:ea typeface="Avenir Medium" charset="0"/>
              <a:cs typeface="Avenir Medium" charset="0"/>
            </a:rPr>
            <a:t> </a:t>
          </a:r>
          <a:r>
            <a:rPr lang="hu-HU" sz="6500" b="0" i="0" kern="1200" dirty="0" err="1" smtClean="0">
              <a:latin typeface="Avenir Medium" charset="0"/>
              <a:ea typeface="Avenir Medium" charset="0"/>
              <a:cs typeface="Avenir Medium" charset="0"/>
            </a:rPr>
            <a:t>Skill</a:t>
          </a:r>
          <a:endParaRPr lang="hu-HU" sz="65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1283" y="673807"/>
        <a:ext cx="5006206" cy="3003723"/>
      </dsp:txXfrm>
    </dsp:sp>
    <dsp:sp modelId="{3D3EF28C-CDE2-2741-93CC-68B7510D4D1A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b="0" i="0" kern="1200" dirty="0" err="1" smtClean="0">
              <a:latin typeface="Avenir Medium" charset="0"/>
              <a:ea typeface="Avenir Medium" charset="0"/>
              <a:cs typeface="Avenir Medium" charset="0"/>
            </a:rPr>
            <a:t>Soft</a:t>
          </a:r>
          <a:r>
            <a:rPr lang="hu-HU" sz="6500" b="0" i="0" kern="1200" dirty="0" smtClean="0">
              <a:latin typeface="Avenir Medium" charset="0"/>
              <a:ea typeface="Avenir Medium" charset="0"/>
              <a:cs typeface="Avenir Medium" charset="0"/>
            </a:rPr>
            <a:t> </a:t>
          </a:r>
          <a:r>
            <a:rPr lang="hu-HU" sz="6500" b="0" i="0" kern="1200" dirty="0" err="1" smtClean="0">
              <a:latin typeface="Avenir Medium" charset="0"/>
              <a:ea typeface="Avenir Medium" charset="0"/>
              <a:cs typeface="Avenir Medium" charset="0"/>
            </a:rPr>
            <a:t>Skill</a:t>
          </a:r>
          <a:endParaRPr lang="hu-HU" sz="65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5508110" y="673807"/>
        <a:ext cx="5006206" cy="30037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A663-E3FD-F646-92E9-C8396F23656B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00BF-A872-9843-A971-C10E62CAC200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4456-F0DE-084E-A5D5-F7CB362F7226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E7797-32AF-044E-A944-C1018C8F5615}">
      <dsp:nvSpPr>
        <dsp:cNvPr id="0" name=""/>
        <dsp:cNvSpPr/>
      </dsp:nvSpPr>
      <dsp:spPr>
        <a:xfrm>
          <a:off x="2527293" y="315702"/>
          <a:ext cx="546101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2527293" y="315702"/>
        <a:ext cx="5461013" cy="1537161"/>
      </dsp:txXfrm>
    </dsp:sp>
    <dsp:sp modelId="{10610D73-611F-BB42-A0AB-06ED9DFCE11A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Alapműveltség</a:t>
          </a:r>
          <a:endParaRPr lang="hu-HU" sz="3100" kern="1200" dirty="0"/>
        </a:p>
      </dsp:txBody>
      <dsp:txXfrm>
        <a:off x="706" y="2498473"/>
        <a:ext cx="3074323" cy="1537161"/>
      </dsp:txXfrm>
    </dsp:sp>
    <dsp:sp modelId="{52EEEB8F-3B8D-6049-9D50-8881A9DC70BE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Kompetenciák</a:t>
          </a:r>
          <a:endParaRPr lang="hu-HU" sz="3100" kern="1200" dirty="0"/>
        </a:p>
      </dsp:txBody>
      <dsp:txXfrm>
        <a:off x="3720638" y="2498473"/>
        <a:ext cx="3074323" cy="1537161"/>
      </dsp:txXfrm>
    </dsp:sp>
    <dsp:sp modelId="{1D52C9E3-8270-5C48-A39F-9FF2E73049A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Személyiségjegyek</a:t>
          </a:r>
          <a:endParaRPr lang="hu-HU" sz="3100" kern="1200" dirty="0"/>
        </a:p>
      </dsp:txBody>
      <dsp:txXfrm>
        <a:off x="7440570" y="2498473"/>
        <a:ext cx="3074323" cy="15371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A663-E3FD-F646-92E9-C8396F23656B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00BF-A872-9843-A971-C10E62CAC200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4456-F0DE-084E-A5D5-F7CB362F7226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E7797-32AF-044E-A944-C1018C8F5615}">
      <dsp:nvSpPr>
        <dsp:cNvPr id="0" name=""/>
        <dsp:cNvSpPr/>
      </dsp:nvSpPr>
      <dsp:spPr>
        <a:xfrm>
          <a:off x="2527293" y="315702"/>
          <a:ext cx="546101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2527293" y="315702"/>
        <a:ext cx="5461013" cy="1537161"/>
      </dsp:txXfrm>
    </dsp:sp>
    <dsp:sp modelId="{10610D73-611F-BB42-A0AB-06ED9DFCE11A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Alapműveltség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706" y="2498473"/>
        <a:ext cx="3074323" cy="1537161"/>
      </dsp:txXfrm>
    </dsp:sp>
    <dsp:sp modelId="{52EEEB8F-3B8D-6049-9D50-8881A9DC70BE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Kompetenciák</a:t>
          </a:r>
          <a:endParaRPr lang="hu-HU" sz="3100" kern="1200" dirty="0"/>
        </a:p>
      </dsp:txBody>
      <dsp:txXfrm>
        <a:off x="3720638" y="2498473"/>
        <a:ext cx="3074323" cy="1537161"/>
      </dsp:txXfrm>
    </dsp:sp>
    <dsp:sp modelId="{1D52C9E3-8270-5C48-A39F-9FF2E73049A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Személyiségjegyek</a:t>
          </a:r>
          <a:endParaRPr lang="hu-HU" sz="3100" kern="1200" dirty="0"/>
        </a:p>
      </dsp:txBody>
      <dsp:txXfrm>
        <a:off x="7440570" y="2498473"/>
        <a:ext cx="3074323" cy="15371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A663-E3FD-F646-92E9-C8396F23656B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00BF-A872-9843-A971-C10E62CAC200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4456-F0DE-084E-A5D5-F7CB362F7226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E7797-32AF-044E-A944-C1018C8F5615}">
      <dsp:nvSpPr>
        <dsp:cNvPr id="0" name=""/>
        <dsp:cNvSpPr/>
      </dsp:nvSpPr>
      <dsp:spPr>
        <a:xfrm>
          <a:off x="2527293" y="315702"/>
          <a:ext cx="546101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2527293" y="315702"/>
        <a:ext cx="5461013" cy="1537161"/>
      </dsp:txXfrm>
    </dsp:sp>
    <dsp:sp modelId="{10610D73-611F-BB42-A0AB-06ED9DFCE11A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Alapműveltség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706" y="2498473"/>
        <a:ext cx="3074323" cy="1537161"/>
      </dsp:txXfrm>
    </dsp:sp>
    <dsp:sp modelId="{52EEEB8F-3B8D-6049-9D50-8881A9DC70BE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Kompetenciák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3720638" y="2498473"/>
        <a:ext cx="3074323" cy="1537161"/>
      </dsp:txXfrm>
    </dsp:sp>
    <dsp:sp modelId="{1D52C9E3-8270-5C48-A39F-9FF2E73049A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Személyiségjegyek</a:t>
          </a:r>
          <a:endParaRPr lang="hu-HU" sz="3100" kern="1200" dirty="0"/>
        </a:p>
      </dsp:txBody>
      <dsp:txXfrm>
        <a:off x="7440570" y="2498473"/>
        <a:ext cx="3074323" cy="153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0C58D-9F45-B647-A1A5-B12F8F08FB47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0" kern="1200" dirty="0" smtClean="0">
              <a:latin typeface="Avenir Heavy" charset="0"/>
              <a:ea typeface="Avenir Heavy" charset="0"/>
              <a:cs typeface="Avenir Heavy" charset="0"/>
            </a:rPr>
            <a:t>Iparágak átalakulása</a:t>
          </a:r>
          <a:endParaRPr lang="hu-HU" sz="40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0" y="1032669"/>
        <a:ext cx="3809999" cy="2286000"/>
      </dsp:txXfrm>
    </dsp:sp>
    <dsp:sp modelId="{D58B16A8-3435-9A4B-B1BC-E5AA8785F7CF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0" kern="1200" dirty="0" smtClean="0">
              <a:latin typeface="Avenir Heavy" charset="0"/>
              <a:ea typeface="Avenir Heavy" charset="0"/>
              <a:cs typeface="Avenir Heavy" charset="0"/>
            </a:rPr>
            <a:t>Az emberi lét átalakulása</a:t>
          </a:r>
          <a:endParaRPr lang="hu-HU" sz="40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4191000" y="1032669"/>
        <a:ext cx="3809999" cy="2286000"/>
      </dsp:txXfrm>
    </dsp:sp>
    <dsp:sp modelId="{57DD326A-6A8F-DF4E-A6D3-FBBCA4A8FC79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kern="1200" dirty="0" smtClean="0"/>
            <a:t>Konstans online jelenlét</a:t>
          </a:r>
          <a:endParaRPr lang="hu-HU" sz="4600" kern="1200" dirty="0"/>
        </a:p>
      </dsp:txBody>
      <dsp:txXfrm>
        <a:off x="8382000" y="1032669"/>
        <a:ext cx="3809999" cy="2286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A663-E3FD-F646-92E9-C8396F23656B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00BF-A872-9843-A971-C10E62CAC200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4456-F0DE-084E-A5D5-F7CB362F7226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E7797-32AF-044E-A944-C1018C8F5615}">
      <dsp:nvSpPr>
        <dsp:cNvPr id="0" name=""/>
        <dsp:cNvSpPr/>
      </dsp:nvSpPr>
      <dsp:spPr>
        <a:xfrm>
          <a:off x="2527293" y="315702"/>
          <a:ext cx="546101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XXI. századi készségek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2527293" y="315702"/>
        <a:ext cx="5461013" cy="1537161"/>
      </dsp:txXfrm>
    </dsp:sp>
    <dsp:sp modelId="{10610D73-611F-BB42-A0AB-06ED9DFCE11A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Alapműveltség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706" y="2498473"/>
        <a:ext cx="3074323" cy="1537161"/>
      </dsp:txXfrm>
    </dsp:sp>
    <dsp:sp modelId="{52EEEB8F-3B8D-6049-9D50-8881A9DC70BE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 smtClean="0">
              <a:latin typeface="Avenir Medium" charset="0"/>
              <a:ea typeface="Avenir Medium" charset="0"/>
              <a:cs typeface="Avenir Medium" charset="0"/>
            </a:rPr>
            <a:t>Kompetenciák</a:t>
          </a:r>
          <a:endParaRPr lang="hu-HU" sz="32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3720638" y="2498473"/>
        <a:ext cx="3074323" cy="1537161"/>
      </dsp:txXfrm>
    </dsp:sp>
    <dsp:sp modelId="{1D52C9E3-8270-5C48-A39F-9FF2E73049A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i="0" kern="1200" dirty="0" smtClean="0">
              <a:latin typeface="Avenir Medium" charset="0"/>
              <a:ea typeface="Avenir Medium" charset="0"/>
              <a:cs typeface="Avenir Medium" charset="0"/>
            </a:rPr>
            <a:t>Személyiségjegyek</a:t>
          </a:r>
          <a:endParaRPr lang="hu-HU" sz="2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7440570" y="2498473"/>
        <a:ext cx="3074323" cy="1537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0C58D-9F45-B647-A1A5-B12F8F08FB47}">
      <dsp:nvSpPr>
        <dsp:cNvPr id="0" name=""/>
        <dsp:cNvSpPr/>
      </dsp:nvSpPr>
      <dsp:spPr>
        <a:xfrm>
          <a:off x="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0" kern="1200" dirty="0" smtClean="0">
              <a:latin typeface="Avenir Heavy" charset="0"/>
              <a:ea typeface="Avenir Heavy" charset="0"/>
              <a:cs typeface="Avenir Heavy" charset="0"/>
            </a:rPr>
            <a:t>Iparágak átalakulása</a:t>
          </a:r>
          <a:endParaRPr lang="hu-HU" sz="40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0" y="1032669"/>
        <a:ext cx="3809999" cy="2286000"/>
      </dsp:txXfrm>
    </dsp:sp>
    <dsp:sp modelId="{D58B16A8-3435-9A4B-B1BC-E5AA8785F7CF}">
      <dsp:nvSpPr>
        <dsp:cNvPr id="0" name=""/>
        <dsp:cNvSpPr/>
      </dsp:nvSpPr>
      <dsp:spPr>
        <a:xfrm>
          <a:off x="419100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0" kern="1200" dirty="0" smtClean="0">
              <a:latin typeface="Avenir Heavy" charset="0"/>
              <a:ea typeface="Avenir Heavy" charset="0"/>
              <a:cs typeface="Avenir Heavy" charset="0"/>
            </a:rPr>
            <a:t>Az emberi lét átalakulása</a:t>
          </a:r>
          <a:endParaRPr lang="hu-HU" sz="40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4191000" y="1032669"/>
        <a:ext cx="3809999" cy="2286000"/>
      </dsp:txXfrm>
    </dsp:sp>
    <dsp:sp modelId="{57DD326A-6A8F-DF4E-A6D3-FBBCA4A8FC79}">
      <dsp:nvSpPr>
        <dsp:cNvPr id="0" name=""/>
        <dsp:cNvSpPr/>
      </dsp:nvSpPr>
      <dsp:spPr>
        <a:xfrm>
          <a:off x="8382000" y="1032669"/>
          <a:ext cx="3809999" cy="228600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b="1" i="0" kern="1200" dirty="0" smtClean="0">
              <a:latin typeface="Avenir Heavy" charset="0"/>
              <a:ea typeface="Avenir Heavy" charset="0"/>
              <a:cs typeface="Avenir Heavy" charset="0"/>
            </a:rPr>
            <a:t>Konstans online jelenlét</a:t>
          </a:r>
          <a:endParaRPr lang="hu-HU" sz="40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8382000" y="1032669"/>
        <a:ext cx="3809999" cy="228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46F20-6121-0D4B-B25E-9B76B87E36E1}">
      <dsp:nvSpPr>
        <dsp:cNvPr id="0" name=""/>
        <dsp:cNvSpPr/>
      </dsp:nvSpPr>
      <dsp:spPr>
        <a:xfrm>
          <a:off x="3080" y="1557466"/>
          <a:ext cx="3091011" cy="1236404"/>
        </a:xfrm>
        <a:prstGeom prst="homePlat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3080" y="1557466"/>
        <a:ext cx="2781910" cy="1236404"/>
      </dsp:txXfrm>
    </dsp:sp>
    <dsp:sp modelId="{EF1391E6-5D8E-DF49-B0DD-5B8F393B9AD3}">
      <dsp:nvSpPr>
        <dsp:cNvPr id="0" name=""/>
        <dsp:cNvSpPr/>
      </dsp:nvSpPr>
      <dsp:spPr>
        <a:xfrm>
          <a:off x="2475889" y="1557466"/>
          <a:ext cx="3091011" cy="1236404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II.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3094091" y="1557466"/>
        <a:ext cx="1854607" cy="1236404"/>
      </dsp:txXfrm>
    </dsp:sp>
    <dsp:sp modelId="{0060CF71-98CE-8244-981B-FA7CE7D7C509}">
      <dsp:nvSpPr>
        <dsp:cNvPr id="0" name=""/>
        <dsp:cNvSpPr/>
      </dsp:nvSpPr>
      <dsp:spPr>
        <a:xfrm>
          <a:off x="4948698" y="1557466"/>
          <a:ext cx="3091011" cy="1236404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III.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5566900" y="1557466"/>
        <a:ext cx="1854607" cy="1236404"/>
      </dsp:txXfrm>
    </dsp:sp>
    <dsp:sp modelId="{427E05F7-A74C-D74C-89FF-0F76C96CA87A}">
      <dsp:nvSpPr>
        <dsp:cNvPr id="0" name=""/>
        <dsp:cNvSpPr/>
      </dsp:nvSpPr>
      <dsp:spPr>
        <a:xfrm>
          <a:off x="7421507" y="1557466"/>
          <a:ext cx="3091011" cy="1236404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IV.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8039709" y="1557466"/>
        <a:ext cx="1854607" cy="1236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46F20-6121-0D4B-B25E-9B76B87E36E1}">
      <dsp:nvSpPr>
        <dsp:cNvPr id="0" name=""/>
        <dsp:cNvSpPr/>
      </dsp:nvSpPr>
      <dsp:spPr>
        <a:xfrm>
          <a:off x="3080" y="1557466"/>
          <a:ext cx="3091011" cy="1236404"/>
        </a:xfrm>
        <a:prstGeom prst="homePlat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3080" y="1557466"/>
        <a:ext cx="2781910" cy="1236404"/>
      </dsp:txXfrm>
    </dsp:sp>
    <dsp:sp modelId="{EF1391E6-5D8E-DF49-B0DD-5B8F393B9AD3}">
      <dsp:nvSpPr>
        <dsp:cNvPr id="0" name=""/>
        <dsp:cNvSpPr/>
      </dsp:nvSpPr>
      <dsp:spPr>
        <a:xfrm>
          <a:off x="2475889" y="1557466"/>
          <a:ext cx="3091011" cy="1236404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II.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3094091" y="1557466"/>
        <a:ext cx="1854607" cy="1236404"/>
      </dsp:txXfrm>
    </dsp:sp>
    <dsp:sp modelId="{0060CF71-98CE-8244-981B-FA7CE7D7C509}">
      <dsp:nvSpPr>
        <dsp:cNvPr id="0" name=""/>
        <dsp:cNvSpPr/>
      </dsp:nvSpPr>
      <dsp:spPr>
        <a:xfrm>
          <a:off x="4948698" y="1557466"/>
          <a:ext cx="3091011" cy="1236404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III.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5566900" y="1557466"/>
        <a:ext cx="1854607" cy="1236404"/>
      </dsp:txXfrm>
    </dsp:sp>
    <dsp:sp modelId="{427E05F7-A74C-D74C-89FF-0F76C96CA87A}">
      <dsp:nvSpPr>
        <dsp:cNvPr id="0" name=""/>
        <dsp:cNvSpPr/>
      </dsp:nvSpPr>
      <dsp:spPr>
        <a:xfrm>
          <a:off x="7421507" y="1557466"/>
          <a:ext cx="3091011" cy="1236404"/>
        </a:xfrm>
        <a:prstGeom prst="chevron">
          <a:avLst/>
        </a:prstGeom>
        <a:solidFill>
          <a:srgbClr val="FF2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i="0" kern="1200" dirty="0" smtClean="0">
              <a:latin typeface="Avenir Heavy" charset="0"/>
              <a:ea typeface="Avenir Heavy" charset="0"/>
              <a:cs typeface="Avenir Heavy" charset="0"/>
            </a:rPr>
            <a:t>IV. Ipari forradalom</a:t>
          </a:r>
          <a:endParaRPr lang="hu-HU" sz="2600" b="1" i="0" kern="1200" dirty="0">
            <a:latin typeface="Avenir Heavy" charset="0"/>
            <a:ea typeface="Avenir Heavy" charset="0"/>
            <a:cs typeface="Avenir Heavy" charset="0"/>
          </a:endParaRPr>
        </a:p>
      </dsp:txBody>
      <dsp:txXfrm>
        <a:off x="8039709" y="1557466"/>
        <a:ext cx="1854607" cy="1236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C17D2-D6DF-A243-A400-01C0F8B8D887}">
      <dsp:nvSpPr>
        <dsp:cNvPr id="0" name=""/>
        <dsp:cNvSpPr/>
      </dsp:nvSpPr>
      <dsp:spPr>
        <a:xfrm>
          <a:off x="4237934" y="2743200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075" y="0"/>
              </a:lnTo>
              <a:lnTo>
                <a:pt x="1070075" y="1300476"/>
              </a:lnTo>
              <a:lnTo>
                <a:pt x="2140151" y="130047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3330830"/>
        <a:ext cx="125214" cy="125214"/>
      </dsp:txXfrm>
    </dsp:sp>
    <dsp:sp modelId="{EA0D49A1-56FD-EC4C-A7F0-9EF7768706FD}">
      <dsp:nvSpPr>
        <dsp:cNvPr id="0" name=""/>
        <dsp:cNvSpPr/>
      </dsp:nvSpPr>
      <dsp:spPr>
        <a:xfrm>
          <a:off x="4237934" y="2697480"/>
          <a:ext cx="2140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0151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5254507" y="2689696"/>
        <a:ext cx="107007" cy="107007"/>
      </dsp:txXfrm>
    </dsp:sp>
    <dsp:sp modelId="{EE79B804-F0DA-914F-B98F-3A68610E77A2}">
      <dsp:nvSpPr>
        <dsp:cNvPr id="0" name=""/>
        <dsp:cNvSpPr/>
      </dsp:nvSpPr>
      <dsp:spPr>
        <a:xfrm>
          <a:off x="4237934" y="1442723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1300476"/>
              </a:moveTo>
              <a:lnTo>
                <a:pt x="1070075" y="1300476"/>
              </a:lnTo>
              <a:lnTo>
                <a:pt x="1070075" y="0"/>
              </a:lnTo>
              <a:lnTo>
                <a:pt x="2140151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2030354"/>
        <a:ext cx="125214" cy="125214"/>
      </dsp:txXfrm>
    </dsp:sp>
    <dsp:sp modelId="{610F9429-FDE0-E545-B043-EB447A991C0F}">
      <dsp:nvSpPr>
        <dsp:cNvPr id="0" name=""/>
        <dsp:cNvSpPr/>
      </dsp:nvSpPr>
      <dsp:spPr>
        <a:xfrm rot="16200000">
          <a:off x="1298365" y="2223009"/>
          <a:ext cx="4838757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kern="120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1298365" y="2223009"/>
        <a:ext cx="4838757" cy="1040381"/>
      </dsp:txXfrm>
    </dsp:sp>
    <dsp:sp modelId="{E3BA64DD-2576-BE46-97EA-5B59115C1FC9}">
      <dsp:nvSpPr>
        <dsp:cNvPr id="0" name=""/>
        <dsp:cNvSpPr/>
      </dsp:nvSpPr>
      <dsp:spPr>
        <a:xfrm>
          <a:off x="6378086" y="922533"/>
          <a:ext cx="4074021" cy="104038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922533"/>
        <a:ext cx="4074021" cy="1040381"/>
      </dsp:txXfrm>
    </dsp:sp>
    <dsp:sp modelId="{6F1BB178-C2D2-DC4A-9155-7195F2E78BA1}">
      <dsp:nvSpPr>
        <dsp:cNvPr id="0" name=""/>
        <dsp:cNvSpPr/>
      </dsp:nvSpPr>
      <dsp:spPr>
        <a:xfrm>
          <a:off x="6378086" y="2223009"/>
          <a:ext cx="4074021" cy="104038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2223009"/>
        <a:ext cx="4074021" cy="1040381"/>
      </dsp:txXfrm>
    </dsp:sp>
    <dsp:sp modelId="{23350CBE-B317-2245-B464-B3889A42A926}">
      <dsp:nvSpPr>
        <dsp:cNvPr id="0" name=""/>
        <dsp:cNvSpPr/>
      </dsp:nvSpPr>
      <dsp:spPr>
        <a:xfrm>
          <a:off x="6378086" y="3523485"/>
          <a:ext cx="4074021" cy="104038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3523485"/>
        <a:ext cx="4074021" cy="104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C17D2-D6DF-A243-A400-01C0F8B8D887}">
      <dsp:nvSpPr>
        <dsp:cNvPr id="0" name=""/>
        <dsp:cNvSpPr/>
      </dsp:nvSpPr>
      <dsp:spPr>
        <a:xfrm>
          <a:off x="4237934" y="2743200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075" y="0"/>
              </a:lnTo>
              <a:lnTo>
                <a:pt x="1070075" y="1300476"/>
              </a:lnTo>
              <a:lnTo>
                <a:pt x="2140151" y="130047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3330830"/>
        <a:ext cx="125214" cy="125214"/>
      </dsp:txXfrm>
    </dsp:sp>
    <dsp:sp modelId="{EA0D49A1-56FD-EC4C-A7F0-9EF7768706FD}">
      <dsp:nvSpPr>
        <dsp:cNvPr id="0" name=""/>
        <dsp:cNvSpPr/>
      </dsp:nvSpPr>
      <dsp:spPr>
        <a:xfrm>
          <a:off x="4237934" y="2697480"/>
          <a:ext cx="2140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0151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5254507" y="2689696"/>
        <a:ext cx="107007" cy="107007"/>
      </dsp:txXfrm>
    </dsp:sp>
    <dsp:sp modelId="{EE79B804-F0DA-914F-B98F-3A68610E77A2}">
      <dsp:nvSpPr>
        <dsp:cNvPr id="0" name=""/>
        <dsp:cNvSpPr/>
      </dsp:nvSpPr>
      <dsp:spPr>
        <a:xfrm>
          <a:off x="4237934" y="1442723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1300476"/>
              </a:moveTo>
              <a:lnTo>
                <a:pt x="1070075" y="1300476"/>
              </a:lnTo>
              <a:lnTo>
                <a:pt x="1070075" y="0"/>
              </a:lnTo>
              <a:lnTo>
                <a:pt x="2140151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2030354"/>
        <a:ext cx="125214" cy="125214"/>
      </dsp:txXfrm>
    </dsp:sp>
    <dsp:sp modelId="{610F9429-FDE0-E545-B043-EB447A991C0F}">
      <dsp:nvSpPr>
        <dsp:cNvPr id="0" name=""/>
        <dsp:cNvSpPr/>
      </dsp:nvSpPr>
      <dsp:spPr>
        <a:xfrm rot="16200000">
          <a:off x="1298365" y="2223009"/>
          <a:ext cx="4838757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kern="120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1298365" y="2223009"/>
        <a:ext cx="4838757" cy="1040381"/>
      </dsp:txXfrm>
    </dsp:sp>
    <dsp:sp modelId="{E3BA64DD-2576-BE46-97EA-5B59115C1FC9}">
      <dsp:nvSpPr>
        <dsp:cNvPr id="0" name=""/>
        <dsp:cNvSpPr/>
      </dsp:nvSpPr>
      <dsp:spPr>
        <a:xfrm>
          <a:off x="6378086" y="922533"/>
          <a:ext cx="4074021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922533"/>
        <a:ext cx="4074021" cy="1040381"/>
      </dsp:txXfrm>
    </dsp:sp>
    <dsp:sp modelId="{6F1BB178-C2D2-DC4A-9155-7195F2E78BA1}">
      <dsp:nvSpPr>
        <dsp:cNvPr id="0" name=""/>
        <dsp:cNvSpPr/>
      </dsp:nvSpPr>
      <dsp:spPr>
        <a:xfrm>
          <a:off x="6378086" y="2223009"/>
          <a:ext cx="4074021" cy="104038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2223009"/>
        <a:ext cx="4074021" cy="1040381"/>
      </dsp:txXfrm>
    </dsp:sp>
    <dsp:sp modelId="{23350CBE-B317-2245-B464-B3889A42A926}">
      <dsp:nvSpPr>
        <dsp:cNvPr id="0" name=""/>
        <dsp:cNvSpPr/>
      </dsp:nvSpPr>
      <dsp:spPr>
        <a:xfrm>
          <a:off x="6378086" y="3523485"/>
          <a:ext cx="4074021" cy="104038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3523485"/>
        <a:ext cx="4074021" cy="104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C17D2-D6DF-A243-A400-01C0F8B8D887}">
      <dsp:nvSpPr>
        <dsp:cNvPr id="0" name=""/>
        <dsp:cNvSpPr/>
      </dsp:nvSpPr>
      <dsp:spPr>
        <a:xfrm>
          <a:off x="4237934" y="2743200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075" y="0"/>
              </a:lnTo>
              <a:lnTo>
                <a:pt x="1070075" y="1300476"/>
              </a:lnTo>
              <a:lnTo>
                <a:pt x="2140151" y="130047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3330830"/>
        <a:ext cx="125214" cy="125214"/>
      </dsp:txXfrm>
    </dsp:sp>
    <dsp:sp modelId="{EA0D49A1-56FD-EC4C-A7F0-9EF7768706FD}">
      <dsp:nvSpPr>
        <dsp:cNvPr id="0" name=""/>
        <dsp:cNvSpPr/>
      </dsp:nvSpPr>
      <dsp:spPr>
        <a:xfrm>
          <a:off x="4237934" y="2697480"/>
          <a:ext cx="2140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0151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5254507" y="2689696"/>
        <a:ext cx="107007" cy="107007"/>
      </dsp:txXfrm>
    </dsp:sp>
    <dsp:sp modelId="{EE79B804-F0DA-914F-B98F-3A68610E77A2}">
      <dsp:nvSpPr>
        <dsp:cNvPr id="0" name=""/>
        <dsp:cNvSpPr/>
      </dsp:nvSpPr>
      <dsp:spPr>
        <a:xfrm>
          <a:off x="4237934" y="1442723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1300476"/>
              </a:moveTo>
              <a:lnTo>
                <a:pt x="1070075" y="1300476"/>
              </a:lnTo>
              <a:lnTo>
                <a:pt x="1070075" y="0"/>
              </a:lnTo>
              <a:lnTo>
                <a:pt x="2140151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2030354"/>
        <a:ext cx="125214" cy="125214"/>
      </dsp:txXfrm>
    </dsp:sp>
    <dsp:sp modelId="{610F9429-FDE0-E545-B043-EB447A991C0F}">
      <dsp:nvSpPr>
        <dsp:cNvPr id="0" name=""/>
        <dsp:cNvSpPr/>
      </dsp:nvSpPr>
      <dsp:spPr>
        <a:xfrm rot="16200000">
          <a:off x="1298365" y="2223009"/>
          <a:ext cx="4838757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kern="120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1298365" y="2223009"/>
        <a:ext cx="4838757" cy="1040381"/>
      </dsp:txXfrm>
    </dsp:sp>
    <dsp:sp modelId="{E3BA64DD-2576-BE46-97EA-5B59115C1FC9}">
      <dsp:nvSpPr>
        <dsp:cNvPr id="0" name=""/>
        <dsp:cNvSpPr/>
      </dsp:nvSpPr>
      <dsp:spPr>
        <a:xfrm>
          <a:off x="6378086" y="922533"/>
          <a:ext cx="4074021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922533"/>
        <a:ext cx="4074021" cy="1040381"/>
      </dsp:txXfrm>
    </dsp:sp>
    <dsp:sp modelId="{6F1BB178-C2D2-DC4A-9155-7195F2E78BA1}">
      <dsp:nvSpPr>
        <dsp:cNvPr id="0" name=""/>
        <dsp:cNvSpPr/>
      </dsp:nvSpPr>
      <dsp:spPr>
        <a:xfrm>
          <a:off x="6378086" y="2223009"/>
          <a:ext cx="4074021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2223009"/>
        <a:ext cx="4074021" cy="1040381"/>
      </dsp:txXfrm>
    </dsp:sp>
    <dsp:sp modelId="{23350CBE-B317-2245-B464-B3889A42A926}">
      <dsp:nvSpPr>
        <dsp:cNvPr id="0" name=""/>
        <dsp:cNvSpPr/>
      </dsp:nvSpPr>
      <dsp:spPr>
        <a:xfrm>
          <a:off x="6378086" y="3523485"/>
          <a:ext cx="4074021" cy="104038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3523485"/>
        <a:ext cx="4074021" cy="104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C17D2-D6DF-A243-A400-01C0F8B8D887}">
      <dsp:nvSpPr>
        <dsp:cNvPr id="0" name=""/>
        <dsp:cNvSpPr/>
      </dsp:nvSpPr>
      <dsp:spPr>
        <a:xfrm>
          <a:off x="4237934" y="2743200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0075" y="0"/>
              </a:lnTo>
              <a:lnTo>
                <a:pt x="1070075" y="1300476"/>
              </a:lnTo>
              <a:lnTo>
                <a:pt x="2140151" y="130047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3330830"/>
        <a:ext cx="125214" cy="125214"/>
      </dsp:txXfrm>
    </dsp:sp>
    <dsp:sp modelId="{EA0D49A1-56FD-EC4C-A7F0-9EF7768706FD}">
      <dsp:nvSpPr>
        <dsp:cNvPr id="0" name=""/>
        <dsp:cNvSpPr/>
      </dsp:nvSpPr>
      <dsp:spPr>
        <a:xfrm>
          <a:off x="4237934" y="2697480"/>
          <a:ext cx="2140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0151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5254507" y="2689696"/>
        <a:ext cx="107007" cy="107007"/>
      </dsp:txXfrm>
    </dsp:sp>
    <dsp:sp modelId="{EE79B804-F0DA-914F-B98F-3A68610E77A2}">
      <dsp:nvSpPr>
        <dsp:cNvPr id="0" name=""/>
        <dsp:cNvSpPr/>
      </dsp:nvSpPr>
      <dsp:spPr>
        <a:xfrm>
          <a:off x="4237934" y="1442723"/>
          <a:ext cx="2140151" cy="1300476"/>
        </a:xfrm>
        <a:custGeom>
          <a:avLst/>
          <a:gdLst/>
          <a:ahLst/>
          <a:cxnLst/>
          <a:rect l="0" t="0" r="0" b="0"/>
          <a:pathLst>
            <a:path>
              <a:moveTo>
                <a:pt x="0" y="1300476"/>
              </a:moveTo>
              <a:lnTo>
                <a:pt x="1070075" y="1300476"/>
              </a:lnTo>
              <a:lnTo>
                <a:pt x="1070075" y="0"/>
              </a:lnTo>
              <a:lnTo>
                <a:pt x="2140151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245403" y="2030354"/>
        <a:ext cx="125214" cy="125214"/>
      </dsp:txXfrm>
    </dsp:sp>
    <dsp:sp modelId="{610F9429-FDE0-E545-B043-EB447A991C0F}">
      <dsp:nvSpPr>
        <dsp:cNvPr id="0" name=""/>
        <dsp:cNvSpPr/>
      </dsp:nvSpPr>
      <dsp:spPr>
        <a:xfrm rot="16200000">
          <a:off x="1298365" y="2223009"/>
          <a:ext cx="4838757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LifeLong </a:t>
          </a:r>
          <a:r>
            <a:rPr lang="hu-HU" sz="4400" b="0" i="0" kern="1200" dirty="0" err="1" smtClean="0">
              <a:latin typeface="Avenir Medium" charset="0"/>
              <a:ea typeface="Avenir Medium" charset="0"/>
              <a:cs typeface="Avenir Medium" charset="0"/>
            </a:rPr>
            <a:t>Learning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1298365" y="2223009"/>
        <a:ext cx="4838757" cy="1040381"/>
      </dsp:txXfrm>
    </dsp:sp>
    <dsp:sp modelId="{E3BA64DD-2576-BE46-97EA-5B59115C1FC9}">
      <dsp:nvSpPr>
        <dsp:cNvPr id="0" name=""/>
        <dsp:cNvSpPr/>
      </dsp:nvSpPr>
      <dsp:spPr>
        <a:xfrm>
          <a:off x="6378086" y="922533"/>
          <a:ext cx="4074021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922533"/>
        <a:ext cx="4074021" cy="1040381"/>
      </dsp:txXfrm>
    </dsp:sp>
    <dsp:sp modelId="{6F1BB178-C2D2-DC4A-9155-7195F2E78BA1}">
      <dsp:nvSpPr>
        <dsp:cNvPr id="0" name=""/>
        <dsp:cNvSpPr/>
      </dsp:nvSpPr>
      <dsp:spPr>
        <a:xfrm>
          <a:off x="6378086" y="2223009"/>
          <a:ext cx="4074021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Nem-formális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2223009"/>
        <a:ext cx="4074021" cy="1040381"/>
      </dsp:txXfrm>
    </dsp:sp>
    <dsp:sp modelId="{23350CBE-B317-2245-B464-B3889A42A926}">
      <dsp:nvSpPr>
        <dsp:cNvPr id="0" name=""/>
        <dsp:cNvSpPr/>
      </dsp:nvSpPr>
      <dsp:spPr>
        <a:xfrm>
          <a:off x="6378086" y="3523485"/>
          <a:ext cx="4074021" cy="1040381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400" b="0" i="0" kern="1200" dirty="0" smtClean="0">
              <a:latin typeface="Avenir Medium" charset="0"/>
              <a:ea typeface="Avenir Medium" charset="0"/>
              <a:cs typeface="Avenir Medium" charset="0"/>
            </a:rPr>
            <a:t>Informális</a:t>
          </a:r>
          <a:endParaRPr lang="hu-HU" sz="4400" b="0" i="0" kern="1200" dirty="0">
            <a:latin typeface="Avenir Medium" charset="0"/>
            <a:ea typeface="Avenir Medium" charset="0"/>
            <a:cs typeface="Avenir Medium" charset="0"/>
          </a:endParaRPr>
        </a:p>
      </dsp:txBody>
      <dsp:txXfrm>
        <a:off x="6378086" y="3523485"/>
        <a:ext cx="4074021" cy="104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CDE0-EB14-9042-A519-FD893BC66AB4}" type="datetimeFigureOut">
              <a:rPr lang="hu-HU" smtClean="0"/>
              <a:t>2017. 11. 15.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CE782-E71A-A94A-80CD-0C9EA10DB5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39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75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3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54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762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35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65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92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4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51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7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196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994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91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82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41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48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813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545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533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93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34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407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102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453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636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132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525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90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93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69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02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44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6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E782-E71A-A94A-80CD-0C9EA10DB52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4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2047-A842-0A45-92A3-9C4A9AFB44D0}" type="datetime1">
              <a:rPr lang="hu-HU" smtClean="0"/>
              <a:t>2017. 11. 15.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05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55D-9B5B-6440-BC75-F500FAFF172C}" type="datetime1">
              <a:rPr lang="hu-HU" smtClean="0"/>
              <a:t>2017. 11. 15.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27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117A-95A7-4D43-A8F4-77ECC32A194C}" type="datetime1">
              <a:rPr lang="hu-HU" smtClean="0"/>
              <a:t>2017. 11. 15.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2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D208-8807-CB4D-BE5B-9F50A25737BC}" type="datetime1">
              <a:rPr lang="hu-HU" smtClean="0"/>
              <a:t>2017. 11. 15.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45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93DF-AE57-B740-A003-3CF801E7BAB8}" type="datetime1">
              <a:rPr lang="hu-HU" smtClean="0"/>
              <a:t>2017. 11. 15.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40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ED43-42AE-0B42-B0E0-73938FB2402C}" type="datetime1">
              <a:rPr lang="hu-HU" smtClean="0"/>
              <a:t>2017. 11. 15.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7E87-8883-8E42-B398-22BE37881A69}" type="datetime1">
              <a:rPr lang="hu-HU" smtClean="0"/>
              <a:t>2017. 11. 15.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80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3314-7FA9-BB4C-91F5-2FB21BD4A3B3}" type="datetime1">
              <a:rPr lang="hu-HU" smtClean="0"/>
              <a:t>2017. 11. 15.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11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13E-CB9C-814F-952A-B8D895C5B906}" type="datetime1">
              <a:rPr lang="hu-HU" smtClean="0"/>
              <a:t>2017. 11. 15.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74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542-63AA-C447-A852-42297D84ACD2}" type="datetime1">
              <a:rPr lang="hu-HU" smtClean="0"/>
              <a:t>2017. 11. 15.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7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5A7-B9C8-5243-B8AA-7913FDC46C0B}" type="datetime1">
              <a:rPr lang="hu-HU" smtClean="0"/>
              <a:t>2017. 11. 15.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07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2377-91A1-BD41-B88D-94F37C13F4E8}" type="datetime1">
              <a:rPr lang="hu-HU" smtClean="0"/>
              <a:t>2017. 11. 15.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7CB4-D88E-744B-BED5-97B1D5E6A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5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4994" y="1214438"/>
            <a:ext cx="10602012" cy="2387600"/>
          </a:xfrm>
        </p:spPr>
        <p:txBody>
          <a:bodyPr anchor="ctr">
            <a:normAutofit fontScale="90000"/>
          </a:bodyPr>
          <a:lstStyle/>
          <a:p>
            <a:r>
              <a:rPr lang="hu-HU" b="1" cap="all" dirty="0">
                <a:latin typeface="Avenir Next" charset="0"/>
                <a:ea typeface="Avenir Next" charset="0"/>
                <a:cs typeface="Avenir Next" charset="0"/>
              </a:rPr>
              <a:t>Tudástranszfer </a:t>
            </a:r>
            <a:r>
              <a:rPr lang="hu-HU" b="1" cap="all" dirty="0" smtClean="0">
                <a:latin typeface="Avenir Next" charset="0"/>
                <a:ea typeface="Avenir Next" charset="0"/>
                <a:cs typeface="Avenir Next" charset="0"/>
              </a:rPr>
              <a:t>és</a:t>
            </a:r>
            <a:br>
              <a:rPr lang="hu-HU" b="1" cap="all" dirty="0" smtClean="0">
                <a:latin typeface="Avenir Next" charset="0"/>
                <a:ea typeface="Avenir Next" charset="0"/>
                <a:cs typeface="Avenir Next" charset="0"/>
              </a:rPr>
            </a:br>
            <a:r>
              <a:rPr lang="hu-HU" b="1" cap="all" dirty="0" err="1" smtClean="0">
                <a:latin typeface="Avenir Next" charset="0"/>
                <a:ea typeface="Avenir Next" charset="0"/>
                <a:cs typeface="Avenir Next" charset="0"/>
              </a:rPr>
              <a:t>Lifelong</a:t>
            </a:r>
            <a:r>
              <a:rPr lang="hu-HU" b="1" cap="all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b="1" cap="all" dirty="0" err="1">
                <a:latin typeface="Avenir Next" charset="0"/>
                <a:ea typeface="Avenir Next" charset="0"/>
                <a:cs typeface="Avenir Next" charset="0"/>
              </a:rPr>
              <a:t>Learning</a:t>
            </a:r>
            <a:r>
              <a:rPr lang="hu-HU" b="1" cap="all" dirty="0">
                <a:latin typeface="Avenir Next" charset="0"/>
                <a:ea typeface="Avenir Next" charset="0"/>
                <a:cs typeface="Avenir Next" charset="0"/>
              </a:rPr>
              <a:t> a digitális korban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hu-HU" sz="3200" b="1" dirty="0" smtClean="0">
                <a:latin typeface="Avenir Heavy" charset="0"/>
                <a:ea typeface="Avenir Heavy" charset="0"/>
                <a:cs typeface="Avenir Heavy" charset="0"/>
              </a:rPr>
              <a:t>Zuti Bence</a:t>
            </a:r>
          </a:p>
          <a:p>
            <a:r>
              <a:rPr lang="hu-HU" sz="1800" dirty="0" smtClean="0">
                <a:latin typeface="Avenir Book" charset="0"/>
                <a:ea typeface="Avenir Book" charset="0"/>
                <a:cs typeface="Avenir Book" charset="0"/>
              </a:rPr>
              <a:t>PhD-hallgató / Szegedi Tudományegyetem Közgazdaságtani Doktori Iskola</a:t>
            </a:r>
            <a:endParaRPr lang="hu-HU" sz="1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23778" y="5349875"/>
            <a:ext cx="103444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i="1" dirty="0">
                <a:latin typeface="Avenir Medium Oblique" charset="0"/>
                <a:ea typeface="Avenir Medium Oblique" charset="0"/>
                <a:cs typeface="Avenir Medium Oblique" charset="0"/>
              </a:rPr>
              <a:t>TUDÁSÁTADÁS - GENERÁCIÓK ÖSSZEFOGÁSA A CSALÁDBAN ÉS A </a:t>
            </a:r>
            <a:r>
              <a:rPr lang="de-DE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MUNKAHELYEN</a:t>
            </a:r>
          </a:p>
          <a:p>
            <a:pPr algn="ctr"/>
            <a:endParaRPr lang="de-DE" i="1" dirty="0" smtClean="0">
              <a:latin typeface="Avenir Medium Oblique" charset="0"/>
              <a:ea typeface="Avenir Medium Oblique" charset="0"/>
              <a:cs typeface="Avenir Medium Oblique" charset="0"/>
            </a:endParaRPr>
          </a:p>
          <a:p>
            <a:pPr algn="ctr"/>
            <a:r>
              <a:rPr lang="de-DE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Budapest, 2017. </a:t>
            </a:r>
            <a:r>
              <a:rPr lang="de-DE" i="1" dirty="0" err="1" smtClean="0">
                <a:latin typeface="Avenir Medium Oblique" charset="0"/>
                <a:ea typeface="Avenir Medium Oblique" charset="0"/>
                <a:cs typeface="Avenir Medium Oblique" charset="0"/>
              </a:rPr>
              <a:t>november</a:t>
            </a:r>
            <a:r>
              <a:rPr lang="de-DE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16.</a:t>
            </a:r>
            <a:endParaRPr lang="hu-HU" i="1" dirty="0">
              <a:latin typeface="Avenir Medium Oblique" charset="0"/>
              <a:ea typeface="Avenir Medium Oblique" charset="0"/>
              <a:cs typeface="Avenir Medium Oblique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091" r="-1145"/>
          <a:stretch/>
        </p:blipFill>
        <p:spPr>
          <a:xfrm>
            <a:off x="0" y="0"/>
            <a:ext cx="123317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II. Az oktatás evolúciója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Generációk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9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0540"/>
              </p:ext>
            </p:extLst>
          </p:nvPr>
        </p:nvGraphicFramePr>
        <p:xfrm>
          <a:off x="0" y="0"/>
          <a:ext cx="12192000" cy="69029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84300"/>
                <a:gridCol w="2701925"/>
                <a:gridCol w="2701925"/>
                <a:gridCol w="2701925"/>
                <a:gridCol w="2701925"/>
              </a:tblGrid>
              <a:tr h="56970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Megnevezés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Első GEN Egyetemek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Második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Harmadik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Negyedik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Cél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 és kutatás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 és tudáshasznosítás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kutatás, tudáshasznosítás, proaktív gazdaságfejlesztés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90978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Szerep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igazság védelme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természet megismerése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Értékteremtés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Helyi gazdaság erősítése, stratégiai iránykijelölés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Létrehoz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 és tudósok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 és vállalkozók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tudósok, vállalkozók, versenyképes helyi gazdaság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572564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Nyelv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Latin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Nemzeti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Angol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Többnyelvű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Tudás-transzfer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elérhető tudás oktatása szűk rétegnek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 határainak kibővítése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tudományok hasznosítási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lehetőségeinek felfedezése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tudásáramlást gátló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akadályok lebontása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36850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Oktatási dimenziók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 és virtuális tér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2092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Digitális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jelenlét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</a:t>
                      </a:r>
                      <a:r>
                        <a:rPr lang="hu-HU" sz="1800" b="1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értelmezhető</a:t>
                      </a:r>
                      <a:endParaRPr lang="hu-HU" sz="1800" b="1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Nincs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Elhanyagolható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Kimagasló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4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44467"/>
              </p:ext>
            </p:extLst>
          </p:nvPr>
        </p:nvGraphicFramePr>
        <p:xfrm>
          <a:off x="0" y="0"/>
          <a:ext cx="12192000" cy="688638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84300"/>
                <a:gridCol w="2701925"/>
                <a:gridCol w="2701925"/>
                <a:gridCol w="2701925"/>
                <a:gridCol w="2701925"/>
              </a:tblGrid>
              <a:tr h="56970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Megnevezés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Első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Második GEN Egyetemek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Harmadik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Negyedik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Cél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 és kutatás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 és tudáshasznosítás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kutatás, tudáshasznosítás, gazdaságfejlesztés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90978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Szerep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igazság védelme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természet megismerése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Értékteremtés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Helyi gazdaság erősítése, iránykijelölés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Létrehoz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 és tudósok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 és vállalkozók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tudósok, vállalkozók, versenyképes gazdaság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572564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Nyelv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Latin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Nemzeti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Angol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Többnyelvű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Tudás-transzfer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elérhető tudás oktatása szűk rétegnek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 határainak kibővítése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tudományok hasznosítási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lehetőségeinek felfedezése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tudásáramlást gátló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akadályok lebontása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36850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Oktatási dimenziók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 és virtuális tér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2092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Digitális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jelenlét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</a:t>
                      </a:r>
                      <a:r>
                        <a:rPr lang="hu-HU" sz="1800" b="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értelmezhető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Nincs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Elhanyagolható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Kimagasló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259506"/>
              </p:ext>
            </p:extLst>
          </p:nvPr>
        </p:nvGraphicFramePr>
        <p:xfrm>
          <a:off x="0" y="0"/>
          <a:ext cx="12192000" cy="688638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84300"/>
                <a:gridCol w="2701925"/>
                <a:gridCol w="2701925"/>
                <a:gridCol w="2701925"/>
                <a:gridCol w="2701925"/>
              </a:tblGrid>
              <a:tr h="56970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Megnevezés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Első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Második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Harmadik GEN Egyetemek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Negyedik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Cél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 és kutatás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 és tudáshasznosítás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kutatás, tudáshasznosítás, gazdaságfejlesztés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90978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Szerep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igazság védelme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természet megismerése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Értékteremtés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Helyi gazdaság erősítése, iránykijelölés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Létrehoz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 és tudósok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 és vállalkozók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tudósok, vállalkozók, versenyképes gazdaság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572564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Nyelv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Latin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Nemzeti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Angol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Többnyelvű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Tudás-transzfer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elérhető tudás oktatása szűk rétegnek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 határainak kibővítése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tudományok hasznosítási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lehetőségeinek felfedezése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tudásáramlást gátló</a:t>
                      </a:r>
                      <a:r>
                        <a:rPr lang="hu-HU" sz="1800" b="0" i="0" baseline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akadályok lebontása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36850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Oktatási dimenziók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  <a:endParaRPr lang="hu-HU" sz="1800" b="0" i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 és virtuális tér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2092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Digitális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jelenlét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</a:t>
                      </a:r>
                      <a:r>
                        <a:rPr lang="hu-HU" sz="1800" b="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értelmezhető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Nincs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Elhanyagolható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/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Kimagasló</a:t>
                      </a:r>
                      <a:endParaRPr lang="hu-HU" sz="1800" b="0" i="0" dirty="0">
                        <a:solidFill>
                          <a:schemeClr val="bg1"/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0051"/>
              </p:ext>
            </p:extLst>
          </p:nvPr>
        </p:nvGraphicFramePr>
        <p:xfrm>
          <a:off x="0" y="0"/>
          <a:ext cx="12192000" cy="688638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84300"/>
                <a:gridCol w="2701925"/>
                <a:gridCol w="2701925"/>
                <a:gridCol w="2701925"/>
                <a:gridCol w="2701925"/>
              </a:tblGrid>
              <a:tr h="56970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Megnevezés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Első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Második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Harmadik GEN Egyetemek</a:t>
                      </a:r>
                      <a:endParaRPr lang="hu-HU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Negyedik GEN Egyetemek</a:t>
                      </a:r>
                      <a:endParaRPr lang="hu-HU" sz="1400" dirty="0"/>
                    </a:p>
                  </a:txBody>
                  <a:tcPr anchor="ctr">
                    <a:solidFill>
                      <a:srgbClr val="FF2600"/>
                    </a:solidFill>
                  </a:tcPr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Cél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 és kutatás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 és tudáshasznosítás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Oktatás,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kutatás, tudáshasznosítás, gazdaságfejlesztés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90978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Szerep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igazság védelme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természet megismerése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Értékteremtés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Helyi gazdaság erősítése, iránykijelölés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Létrehoz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 és tudósok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 és vállalkozók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Szakemberek,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tudósok, vállalkozók, versenyképes gazdaság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572564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Nyelv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Latin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Nemzeti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Angol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Többnyelvű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1182722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Tudás-transzfer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Az elérhető tudás oktatása szűk rétegnek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 határainak kibővítése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tudományok hasznosítási</a:t>
                      </a:r>
                      <a:r>
                        <a:rPr lang="hu-HU" sz="1800" b="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lehetőségeinek felfedezése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A tudásáramlást gátló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akadályok lebontása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36850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Oktatási dimenziók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  <a:endParaRPr lang="hu-HU" sz="1800" b="0" i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Személyes kontaktus és virtuális tér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  <a:tr h="620926"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Digitális</a:t>
                      </a:r>
                      <a:r>
                        <a:rPr lang="hu-HU" sz="1800" b="0" i="0" baseline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jelenlét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Nem</a:t>
                      </a:r>
                      <a:r>
                        <a:rPr lang="hu-HU" sz="1800" b="0" i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 értelmezhető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Nincs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Elhanyagolható</a:t>
                      </a:r>
                      <a:endParaRPr lang="hu-HU" sz="18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i="0" dirty="0" smtClean="0">
                          <a:latin typeface="Avenir Next Medium" charset="0"/>
                          <a:ea typeface="Avenir Next Medium" charset="0"/>
                          <a:cs typeface="Avenir Next Medium" charset="0"/>
                        </a:rPr>
                        <a:t>Kimagasló</a:t>
                      </a:r>
                      <a:endParaRPr lang="hu-HU" sz="1800" b="0" i="0" dirty="0">
                        <a:latin typeface="Avenir Next Medium" charset="0"/>
                        <a:ea typeface="Avenir Next Medium" charset="0"/>
                        <a:cs typeface="Avenir Next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2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II. Az oktatás evolúciója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LLL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40549"/>
              </p:ext>
            </p:extLst>
          </p:nvPr>
        </p:nvGraphicFramePr>
        <p:xfrm>
          <a:off x="0" y="13716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II. Az oktatás evolúciója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LLL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67695"/>
              </p:ext>
            </p:extLst>
          </p:nvPr>
        </p:nvGraphicFramePr>
        <p:xfrm>
          <a:off x="0" y="13716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II. Az oktatás evolúciója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LLL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0271"/>
              </p:ext>
            </p:extLst>
          </p:nvPr>
        </p:nvGraphicFramePr>
        <p:xfrm>
          <a:off x="0" y="13716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II. Az oktatás evolúciója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LLL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399176"/>
              </p:ext>
            </p:extLst>
          </p:nvPr>
        </p:nvGraphicFramePr>
        <p:xfrm>
          <a:off x="0" y="1371600"/>
          <a:ext cx="1219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III. Online oktatás és tanulás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53372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Avenir Next" charset="0"/>
                <a:ea typeface="Avenir Next" charset="0"/>
                <a:cs typeface="Avenir Next" charset="0"/>
              </a:rPr>
              <a:t>Az 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előadás</a:t>
            </a:r>
            <a:r>
              <a:rPr lang="hu-HU" sz="4000" b="1" dirty="0">
                <a:latin typeface="Avenir Next" charset="0"/>
                <a:ea typeface="Avenir Next" charset="0"/>
                <a:cs typeface="Avenir Next" charset="0"/>
              </a:rPr>
              <a:t>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571500" indent="-571500">
              <a:lnSpc>
                <a:spcPct val="220000"/>
              </a:lnSpc>
              <a:buFont typeface="+mj-lt"/>
              <a:buAutoNum type="romanUcPeriod"/>
            </a:pPr>
            <a:r>
              <a:rPr lang="hu-HU" dirty="0" err="1">
                <a:latin typeface="Avenir Roman" charset="0"/>
                <a:ea typeface="Avenir Roman" charset="0"/>
                <a:cs typeface="Avenir Roman" charset="0"/>
              </a:rPr>
              <a:t>Digitalizáció</a:t>
            </a:r>
            <a:endParaRPr lang="hu-HU" dirty="0">
              <a:latin typeface="Avenir Roman" charset="0"/>
              <a:ea typeface="Avenir Roman" charset="0"/>
              <a:cs typeface="Avenir Roman" charset="0"/>
            </a:endParaRPr>
          </a:p>
          <a:p>
            <a:pPr marL="571500" indent="-571500">
              <a:lnSpc>
                <a:spcPct val="220000"/>
              </a:lnSpc>
              <a:buFont typeface="+mj-lt"/>
              <a:buAutoNum type="romanUcPeriod"/>
            </a:pPr>
            <a:r>
              <a:rPr lang="hu-HU" dirty="0">
                <a:latin typeface="Avenir Roman" charset="0"/>
                <a:ea typeface="Avenir Roman" charset="0"/>
                <a:cs typeface="Avenir Roman" charset="0"/>
              </a:rPr>
              <a:t>Az oktatás evolúciója</a:t>
            </a:r>
          </a:p>
          <a:p>
            <a:pPr marL="571500" indent="-571500">
              <a:lnSpc>
                <a:spcPct val="220000"/>
              </a:lnSpc>
              <a:buFont typeface="+mj-lt"/>
              <a:buAutoNum type="romanUcPeriod"/>
            </a:pPr>
            <a:r>
              <a:rPr lang="hu-HU" dirty="0">
                <a:latin typeface="Avenir Roman" charset="0"/>
                <a:ea typeface="Avenir Roman" charset="0"/>
                <a:cs typeface="Avenir Roman" charset="0"/>
              </a:rPr>
              <a:t>Online oktatás és tanulás</a:t>
            </a:r>
          </a:p>
          <a:p>
            <a:pPr marL="571500" indent="-571500">
              <a:lnSpc>
                <a:spcPct val="220000"/>
              </a:lnSpc>
              <a:buFont typeface="+mj-lt"/>
              <a:buAutoNum type="romanUcPeriod"/>
            </a:pPr>
            <a:r>
              <a:rPr lang="hu-HU" dirty="0" err="1">
                <a:latin typeface="Avenir Roman" charset="0"/>
                <a:ea typeface="Avenir Roman" charset="0"/>
                <a:cs typeface="Avenir Roman" charset="0"/>
              </a:rPr>
              <a:t>Soft</a:t>
            </a:r>
            <a:r>
              <a:rPr lang="hu-HU" dirty="0">
                <a:latin typeface="Avenir Roman" charset="0"/>
                <a:ea typeface="Avenir Roman" charset="0"/>
                <a:cs typeface="Avenir Roman" charset="0"/>
              </a:rPr>
              <a:t> és </a:t>
            </a:r>
            <a:r>
              <a:rPr lang="hu-HU" dirty="0" err="1">
                <a:latin typeface="Avenir Roman" charset="0"/>
                <a:ea typeface="Avenir Roman" charset="0"/>
                <a:cs typeface="Avenir Roman" charset="0"/>
              </a:rPr>
              <a:t>Hard</a:t>
            </a:r>
            <a:r>
              <a:rPr lang="hu-HU" dirty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hu-HU" dirty="0" smtClean="0">
                <a:latin typeface="Avenir Roman" charset="0"/>
                <a:ea typeface="Avenir Roman" charset="0"/>
                <a:cs typeface="Avenir Roman" charset="0"/>
              </a:rPr>
              <a:t>készségek</a:t>
            </a:r>
            <a:endParaRPr lang="hu-HU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III. Online oktatás és tanulás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119434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19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III. Online oktatás és tanulás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745409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III. Online oktatás és tanulás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253062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13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22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5168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1966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55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513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81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IV.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Soft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/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Hard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készségek jelentősége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9468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Az információs kor</a:t>
            </a:r>
            <a:endParaRPr lang="hu-HU" sz="40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1" b="-167221"/>
          <a:stretch/>
        </p:blipFill>
        <p:spPr>
          <a:xfrm>
            <a:off x="0" y="5828847"/>
            <a:ext cx="12192000" cy="812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Összegzés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29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Összegzés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Fel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kell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készülnünk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mindennapok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átalakulására</a:t>
            </a: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Korlátlanok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lehetőségeink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tanulásra</a:t>
            </a:r>
            <a:endParaRPr lang="en-US" dirty="0" smtClean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siker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kulcsa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kortól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függetlenül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kitartás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,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vízió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és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vizibilitás</a:t>
            </a:r>
            <a:endParaRPr lang="en-US" dirty="0" smtClean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30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Összegzés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Fel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kell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készülnünk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mindennapok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átalakulására</a:t>
            </a: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Korlátlanok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lehetőségeink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tanulásra</a:t>
            </a: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siker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kulcsa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kortól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függetlenül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kitartás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,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vízió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és</a:t>
            </a:r>
            <a:r>
              <a:rPr lang="en-US" dirty="0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vizibilitás</a:t>
            </a:r>
            <a:endParaRPr lang="en-US" dirty="0" smtClean="0">
              <a:solidFill>
                <a:schemeClr val="bg1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31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Összegzés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Fel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kell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készülnünk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mindennapok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átalakulására</a:t>
            </a: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Korlátlanok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lehetőségeink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tanulásra</a:t>
            </a: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siker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kulcsa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kortól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függetlenül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kitartás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,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vízió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és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 a </a:t>
            </a:r>
            <a:r>
              <a:rPr lang="en-US" dirty="0" err="1" smtClean="0">
                <a:latin typeface="Avenir Roman" charset="0"/>
                <a:ea typeface="Avenir Roman" charset="0"/>
                <a:cs typeface="Avenir Roman" charset="0"/>
              </a:rPr>
              <a:t>vizibilitás</a:t>
            </a: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32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2847321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venir Next" charset="0"/>
                <a:ea typeface="Avenir Next" charset="0"/>
                <a:cs typeface="Avenir Next" charset="0"/>
              </a:rPr>
              <a:t>Köszönöm a megtisztelő figyelmet!</a:t>
            </a:r>
            <a:endParaRPr lang="hu-HU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969684"/>
            <a:ext cx="9144000" cy="2888316"/>
          </a:xfrm>
        </p:spPr>
        <p:txBody>
          <a:bodyPr anchor="ctr">
            <a:normAutofit/>
          </a:bodyPr>
          <a:lstStyle/>
          <a:p>
            <a:r>
              <a:rPr lang="en-US" sz="2800" i="1" dirty="0" smtClean="0">
                <a:latin typeface="Avenir Next Medium" charset="0"/>
                <a:ea typeface="Avenir Next Medium" charset="0"/>
                <a:cs typeface="Avenir Next Medium" charset="0"/>
              </a:rPr>
              <a:t>z</a:t>
            </a:r>
            <a:r>
              <a:rPr lang="hu-HU" sz="2800" i="1" dirty="0" err="1" smtClean="0">
                <a:latin typeface="Avenir Next Medium" charset="0"/>
                <a:ea typeface="Avenir Next Medium" charset="0"/>
                <a:cs typeface="Avenir Next Medium" charset="0"/>
              </a:rPr>
              <a:t>uti.bence@gmail.com</a:t>
            </a:r>
            <a:endParaRPr lang="hu-HU" sz="2800" i="1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091" r="-1145"/>
          <a:stretch/>
        </p:blipFill>
        <p:spPr>
          <a:xfrm>
            <a:off x="0" y="0"/>
            <a:ext cx="12331700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Avenir Next" charset="0"/>
                <a:ea typeface="Avenir Next" charset="0"/>
                <a:cs typeface="Avenir Next" charset="0"/>
              </a:rPr>
              <a:t>Felhasznált Irodalom</a:t>
            </a:r>
            <a:endParaRPr lang="hu-HU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0" y="1244600"/>
            <a:ext cx="12192000" cy="561340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http://www.digitalistmag.com/improving-lives/2017/10/05/education-digital-transformation-new-societal-challenge-05404388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://www.digitalistmag.com/future-of-work/2017/10/13/online-certification-training-for-career-you-want-05417626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://www.weforum.org/agenda/2016/03/21st-century-skills-future-jobs-students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://www.teachthought.com/pedagogy/8-characteristics-of-education30/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://www.thoughtco.com/reasons-to-choose-online-education-1098006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://oedb.org/ilibrarian/10-advantages-to-taking-online-classes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/</a:t>
            </a:r>
            <a:endParaRPr lang="hu-HU" sz="900" dirty="0">
              <a:latin typeface="Avenir Light" charset="0"/>
              <a:ea typeface="Avenir Light" charset="0"/>
              <a:cs typeface="Avenir Light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https://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www.thebalance.com/top-soft-skills-2063721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https://www.thebalance.com/hard-skills-vs-soft-skills-2063780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://www.forbes.com/sites/carolinebeaton/2017/01/06/top-employers-say-millennials-need-these-4-skills-in-2017/#2e2dcf5c7fe4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://www.weforum.org/agenda/2016/01/the-10-skills-you-need-to-thrive-in-the-fourth-industrial-revolution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://www.petersons.com/college-search/5-disadvantages-to-consider-about-online-education.aspx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cms.montgomerycollege.edu/distance/faq/disadvantages/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 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://www.weforum.org/agenda/2016/01/the-10-skills-you-need-to-thrive-in-the-fourth-industrial-revolution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www.weforum.org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/agenda/2016/10/the-most-important-skills-of-tomorrow-according-to-five-global-leaders/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 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https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://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www.teachthought.com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/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pedagogy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/8-characteristics-of-education30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/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Capgemini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 (2011): Digital 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Transformation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Review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. The 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Challenges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 of 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the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 Digital 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Revolution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. </a:t>
            </a:r>
            <a:r>
              <a:rPr lang="hu-HU" sz="900" dirty="0" err="1">
                <a:latin typeface="Avenir Light" charset="0"/>
                <a:ea typeface="Avenir Light" charset="0"/>
                <a:cs typeface="Avenir Light" charset="0"/>
              </a:rPr>
              <a:t>Capgemini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Consulting.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Laal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, M. (2011):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Lifelong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Learning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: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What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Does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It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Mean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?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Social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and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Behavioral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Sciences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, 28, 470-474. o.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Lukovics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M.  - Zuti B. (2015): A „negyedik generációs” egyetemek szerepe a tudáshasznosításban. In Buzás N. </a:t>
            </a:r>
            <a:r>
              <a:rPr lang="mr-IN" sz="900" dirty="0" smtClean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Prónay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 Sz. (</a:t>
            </a:r>
            <a:r>
              <a:rPr lang="hu-HU" sz="900" dirty="0" err="1" smtClean="0">
                <a:latin typeface="Avenir Light" charset="0"/>
                <a:ea typeface="Avenir Light" charset="0"/>
                <a:cs typeface="Avenir Light" charset="0"/>
              </a:rPr>
              <a:t>szerk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): Tudásteremtés és</a:t>
            </a:r>
            <a:r>
              <a:rPr lang="en-US" sz="900" dirty="0" smtClean="0">
                <a:latin typeface="Avenir Light" charset="0"/>
                <a:ea typeface="Avenir Light" charset="0"/>
                <a:cs typeface="Avenir Light" charset="0"/>
              </a:rPr>
              <a:t>—</a:t>
            </a:r>
            <a:r>
              <a:rPr lang="hu-HU" sz="900" dirty="0" smtClean="0">
                <a:latin typeface="Avenir Light" charset="0"/>
                <a:ea typeface="Avenir Light" charset="0"/>
                <a:cs typeface="Avenir Light" charset="0"/>
              </a:rPr>
              <a:t>alkalmazás a modern társadalomban. Szegedi Tudományegyetem Interdiszciplináris Tudásmenedzsment Kutatóközpont, Szeged.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900" dirty="0">
                <a:latin typeface="Avenir Light" charset="0"/>
                <a:ea typeface="Avenir Light" charset="0"/>
                <a:cs typeface="Avenir Light" charset="0"/>
              </a:rPr>
              <a:t>WCPT (2009). Education - Appendix C – Glossary. The World Confederation for Physical Therapy. London, </a:t>
            </a:r>
            <a:r>
              <a:rPr lang="en-US" sz="900" dirty="0" smtClean="0">
                <a:latin typeface="Avenir Light" charset="0"/>
                <a:ea typeface="Avenir Light" charset="0"/>
                <a:cs typeface="Avenir Light" charset="0"/>
              </a:rPr>
              <a:t>UK</a:t>
            </a:r>
            <a:r>
              <a:rPr lang="hu-HU" sz="900" dirty="0">
                <a:latin typeface="Avenir Light" charset="0"/>
                <a:ea typeface="Avenir Light" charset="0"/>
                <a:cs typeface="Avenir Light" charset="0"/>
              </a:rPr>
              <a:t>.</a:t>
            </a:r>
            <a:endParaRPr lang="en-US" sz="9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34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Az információs kor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05644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Az információs kor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51988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Az információs kor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00918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Miért ma?</a:t>
            </a:r>
            <a:endParaRPr lang="hu-HU" sz="40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207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Miért ma?</a:t>
            </a:r>
            <a:endParaRPr lang="hu-HU" sz="40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7527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I. </a:t>
            </a:r>
            <a:r>
              <a:rPr lang="hu-HU" sz="4800" b="1" dirty="0" err="1" smtClean="0">
                <a:latin typeface="Avenir Next" charset="0"/>
                <a:ea typeface="Avenir Next" charset="0"/>
                <a:cs typeface="Avenir Next" charset="0"/>
              </a:rPr>
              <a:t>Digitalizáció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mr-IN" sz="4800" b="1" dirty="0" smtClean="0">
                <a:latin typeface="Avenir Next" charset="0"/>
                <a:ea typeface="Avenir Next" charset="0"/>
                <a:cs typeface="Avenir Next" charset="0"/>
              </a:rPr>
              <a:t>–</a:t>
            </a:r>
            <a:r>
              <a:rPr lang="hu-HU" sz="4800" b="1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hu-HU" sz="4000" b="1" dirty="0" smtClean="0">
                <a:latin typeface="Avenir Next" charset="0"/>
                <a:ea typeface="Avenir Next" charset="0"/>
                <a:cs typeface="Avenir Next" charset="0"/>
              </a:rPr>
              <a:t>Definíció</a:t>
            </a:r>
            <a:endParaRPr lang="hu-HU" sz="4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000" dirty="0" smtClean="0">
                <a:latin typeface="Avenir Roman" charset="0"/>
                <a:ea typeface="Avenir Roman" charset="0"/>
                <a:cs typeface="Avenir Roman" charset="0"/>
              </a:rPr>
              <a:t>„A </a:t>
            </a:r>
            <a:r>
              <a:rPr lang="hu-HU" sz="4000" dirty="0" err="1">
                <a:latin typeface="Avenir Roman" charset="0"/>
                <a:ea typeface="Avenir Roman" charset="0"/>
                <a:cs typeface="Avenir Roman" charset="0"/>
              </a:rPr>
              <a:t>digitalizáció</a:t>
            </a:r>
            <a:r>
              <a:rPr lang="hu-HU" sz="4000" dirty="0">
                <a:latin typeface="Avenir Roman" charset="0"/>
                <a:ea typeface="Avenir Roman" charset="0"/>
                <a:cs typeface="Avenir Roman" charset="0"/>
              </a:rPr>
              <a:t> az élet minden aspektusába beférkőzik, az online jelenlétet, a szüntelen adat- és információcserét jelenti eszközök </a:t>
            </a:r>
            <a:r>
              <a:rPr lang="hu-HU" sz="4000" dirty="0" smtClean="0">
                <a:latin typeface="Avenir Roman" charset="0"/>
                <a:ea typeface="Avenir Roman" charset="0"/>
                <a:cs typeface="Avenir Roman" charset="0"/>
              </a:rPr>
              <a:t>és </a:t>
            </a:r>
            <a:r>
              <a:rPr lang="hu-HU" sz="4000" dirty="0">
                <a:latin typeface="Avenir Roman" charset="0"/>
                <a:ea typeface="Avenir Roman" charset="0"/>
                <a:cs typeface="Avenir Roman" charset="0"/>
              </a:rPr>
              <a:t>emberek között</a:t>
            </a:r>
            <a:r>
              <a:rPr lang="hu-HU" sz="4000" dirty="0" smtClean="0">
                <a:latin typeface="Avenir Roman" charset="0"/>
                <a:ea typeface="Avenir Roman" charset="0"/>
                <a:cs typeface="Avenir Roman" charset="0"/>
              </a:rPr>
              <a:t>.”</a:t>
            </a:r>
            <a:endParaRPr lang="hu-HU" sz="40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CB4-D88E-744B-BED5-97B1D5E6A577}" type="slidenum">
              <a:rPr lang="hu-HU" smtClean="0"/>
              <a:t>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8"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951</Words>
  <Application>Microsoft Macintosh PowerPoint</Application>
  <PresentationFormat>Szélesvásznú</PresentationFormat>
  <Paragraphs>365</Paragraphs>
  <Slides>35</Slides>
  <Notes>35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7" baseType="lpstr">
      <vt:lpstr>Avenir Book</vt:lpstr>
      <vt:lpstr>Avenir Heavy</vt:lpstr>
      <vt:lpstr>Avenir Light</vt:lpstr>
      <vt:lpstr>Avenir Medium</vt:lpstr>
      <vt:lpstr>Avenir Medium Oblique</vt:lpstr>
      <vt:lpstr>Avenir Next</vt:lpstr>
      <vt:lpstr>Avenir Next Medium</vt:lpstr>
      <vt:lpstr>Avenir Roman</vt:lpstr>
      <vt:lpstr>Calibri</vt:lpstr>
      <vt:lpstr>Calibri Light</vt:lpstr>
      <vt:lpstr>Arial</vt:lpstr>
      <vt:lpstr>Office-téma</vt:lpstr>
      <vt:lpstr>Tudástranszfer és Lifelong Learning a digitális korban</vt:lpstr>
      <vt:lpstr>Az előadás szerkezete</vt:lpstr>
      <vt:lpstr>I. Digitalizáció – Az információs kor</vt:lpstr>
      <vt:lpstr>I. Digitalizáció – Az információs kor</vt:lpstr>
      <vt:lpstr>I. Digitalizáció – Az információs kor</vt:lpstr>
      <vt:lpstr>I. Digitalizáció – Az információs kor</vt:lpstr>
      <vt:lpstr>I. Digitalizáció – Miért ma?</vt:lpstr>
      <vt:lpstr>I. Digitalizáció – Miért ma?</vt:lpstr>
      <vt:lpstr>I. Digitalizáció – Definíció</vt:lpstr>
      <vt:lpstr>II. Az oktatás evolúciója – Generációk</vt:lpstr>
      <vt:lpstr>PowerPoint bemutató</vt:lpstr>
      <vt:lpstr>PowerPoint bemutató</vt:lpstr>
      <vt:lpstr>PowerPoint bemutató</vt:lpstr>
      <vt:lpstr>PowerPoint bemutató</vt:lpstr>
      <vt:lpstr>II. Az oktatás evolúciója – LLL</vt:lpstr>
      <vt:lpstr>II. Az oktatás evolúciója – LLL</vt:lpstr>
      <vt:lpstr>II. Az oktatás evolúciója – LLL</vt:lpstr>
      <vt:lpstr>II. Az oktatás evolúciója – LLL</vt:lpstr>
      <vt:lpstr>III. Online oktatás és tanulás</vt:lpstr>
      <vt:lpstr>III. Online oktatás és tanulás</vt:lpstr>
      <vt:lpstr>III. Online oktatás és tanulás</vt:lpstr>
      <vt:lpstr>III. Online oktatás és tanulás</vt:lpstr>
      <vt:lpstr>IV. Soft/Hard készségek jelentősége</vt:lpstr>
      <vt:lpstr>IV. Soft/Hard készségek jelentősége</vt:lpstr>
      <vt:lpstr>IV. Soft/Hard készségek jelentősége</vt:lpstr>
      <vt:lpstr>IV. Soft/Hard készségek jelentősége</vt:lpstr>
      <vt:lpstr>IV. Soft/Hard készségek jelentősége</vt:lpstr>
      <vt:lpstr>IV. Soft/Hard készségek jelentősége</vt:lpstr>
      <vt:lpstr>IV. Soft/Hard készségek jelentősége</vt:lpstr>
      <vt:lpstr>Összegzés</vt:lpstr>
      <vt:lpstr>Összegzés</vt:lpstr>
      <vt:lpstr>Összegzés</vt:lpstr>
      <vt:lpstr>Összegzés</vt:lpstr>
      <vt:lpstr>Köszönöm a megtisztelő figyelmet!</vt:lpstr>
      <vt:lpstr>Felhasznált Irodalom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Tudástranszfer és Lifelong Learning a digitális korban</dc:title>
  <dc:creator>Zuti Bence</dc:creator>
  <cp:lastModifiedBy>Zuti Bence</cp:lastModifiedBy>
  <cp:revision>40</cp:revision>
  <dcterms:created xsi:type="dcterms:W3CDTF">2017-11-12T16:43:26Z</dcterms:created>
  <dcterms:modified xsi:type="dcterms:W3CDTF">2017-11-15T18:54:06Z</dcterms:modified>
</cp:coreProperties>
</file>