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71" r:id="rId2"/>
    <p:sldId id="308" r:id="rId3"/>
    <p:sldId id="310" r:id="rId4"/>
    <p:sldId id="311" r:id="rId5"/>
    <p:sldId id="312" r:id="rId6"/>
    <p:sldId id="313" r:id="rId7"/>
    <p:sldId id="314" r:id="rId8"/>
    <p:sldId id="309" r:id="rId9"/>
    <p:sldId id="307" r:id="rId10"/>
    <p:sldId id="277" r:id="rId11"/>
  </p:sldIdLst>
  <p:sldSz cx="9144000" cy="6858000" type="screen4x3"/>
  <p:notesSz cx="6669088" cy="9926638"/>
  <p:defaultTextStyle>
    <a:defPPr>
      <a:defRPr lang="hu-HU"/>
    </a:defPPr>
    <a:lvl1pPr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varScale="1">
        <p:scale>
          <a:sx n="114" d="100"/>
          <a:sy n="114" d="100"/>
        </p:scale>
        <p:origin x="1524"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434" name="Rectangle 2">
            <a:extLst>
              <a:ext uri="{FF2B5EF4-FFF2-40B4-BE49-F238E27FC236}">
                <a16:creationId xmlns:a16="http://schemas.microsoft.com/office/drawing/2014/main" id="{DF80E61C-53A4-40FD-80A9-11985A0A6293}"/>
              </a:ext>
            </a:extLst>
          </p:cNvPr>
          <p:cNvSpPr>
            <a:spLocks noGrp="1" noChangeArrowheads="1"/>
          </p:cNvSpPr>
          <p:nvPr>
            <p:ph type="hdr" sz="quarter"/>
          </p:nvPr>
        </p:nvSpPr>
        <p:spPr bwMode="auto">
          <a:xfrm>
            <a:off x="0" y="0"/>
            <a:ext cx="288925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atin typeface="Arial" charset="0"/>
                <a:ea typeface="+mn-ea"/>
                <a:cs typeface="Arial" charset="0"/>
              </a:defRPr>
            </a:lvl1pPr>
          </a:lstStyle>
          <a:p>
            <a:pPr>
              <a:defRPr/>
            </a:pPr>
            <a:endParaRPr lang="hu-HU"/>
          </a:p>
        </p:txBody>
      </p:sp>
      <p:sp>
        <p:nvSpPr>
          <p:cNvPr id="18435" name="Rectangle 3">
            <a:extLst>
              <a:ext uri="{FF2B5EF4-FFF2-40B4-BE49-F238E27FC236}">
                <a16:creationId xmlns:a16="http://schemas.microsoft.com/office/drawing/2014/main" id="{AAAC8A95-43CA-4DD9-A15C-291490D61D38}"/>
              </a:ext>
            </a:extLst>
          </p:cNvPr>
          <p:cNvSpPr>
            <a:spLocks noGrp="1" noChangeArrowheads="1"/>
          </p:cNvSpPr>
          <p:nvPr>
            <p:ph type="dt" idx="1"/>
          </p:nvPr>
        </p:nvSpPr>
        <p:spPr bwMode="auto">
          <a:xfrm>
            <a:off x="3778250" y="0"/>
            <a:ext cx="288925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atin typeface="Arial" charset="0"/>
                <a:ea typeface="+mn-ea"/>
                <a:cs typeface="Arial" charset="0"/>
              </a:defRPr>
            </a:lvl1pPr>
          </a:lstStyle>
          <a:p>
            <a:pPr>
              <a:defRPr/>
            </a:pPr>
            <a:endParaRPr lang="hu-HU"/>
          </a:p>
        </p:txBody>
      </p:sp>
      <p:sp>
        <p:nvSpPr>
          <p:cNvPr id="19460" name="Rectangle 4">
            <a:extLst>
              <a:ext uri="{FF2B5EF4-FFF2-40B4-BE49-F238E27FC236}">
                <a16:creationId xmlns:a16="http://schemas.microsoft.com/office/drawing/2014/main" id="{0DE778B8-14B8-4464-A383-33D3DDC85970}"/>
              </a:ext>
            </a:extLst>
          </p:cNvPr>
          <p:cNvSpPr>
            <a:spLocks noGrp="1" noRot="1" noChangeAspect="1" noChangeArrowheads="1" noTextEdit="1"/>
          </p:cNvSpPr>
          <p:nvPr>
            <p:ph type="sldImg" idx="2"/>
          </p:nvPr>
        </p:nvSpPr>
        <p:spPr bwMode="auto">
          <a:xfrm>
            <a:off x="852488" y="744538"/>
            <a:ext cx="4964112" cy="3722687"/>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 uri="{FAA26D3D-D897-4be2-8F04-BA451C77F1D7}"/>
          </a:extLst>
        </p:spPr>
      </p:sp>
      <p:sp>
        <p:nvSpPr>
          <p:cNvPr id="18437" name="Rectangle 5">
            <a:extLst>
              <a:ext uri="{FF2B5EF4-FFF2-40B4-BE49-F238E27FC236}">
                <a16:creationId xmlns:a16="http://schemas.microsoft.com/office/drawing/2014/main" id="{29F1C182-47ED-45D5-846F-B81383C0551F}"/>
              </a:ext>
            </a:extLst>
          </p:cNvPr>
          <p:cNvSpPr>
            <a:spLocks noGrp="1" noChangeArrowheads="1"/>
          </p:cNvSpPr>
          <p:nvPr>
            <p:ph type="body" sz="quarter" idx="3"/>
          </p:nvPr>
        </p:nvSpPr>
        <p:spPr bwMode="auto">
          <a:xfrm>
            <a:off x="666750" y="4714875"/>
            <a:ext cx="5335588" cy="4467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hu-HU" noProof="0"/>
              <a:t>Mintaszöveg szerkesztése</a:t>
            </a:r>
          </a:p>
          <a:p>
            <a:pPr lvl="1"/>
            <a:r>
              <a:rPr lang="hu-HU" noProof="0"/>
              <a:t>Második szint</a:t>
            </a:r>
          </a:p>
          <a:p>
            <a:pPr lvl="2"/>
            <a:r>
              <a:rPr lang="hu-HU" noProof="0"/>
              <a:t>Harmadik szint</a:t>
            </a:r>
          </a:p>
          <a:p>
            <a:pPr lvl="3"/>
            <a:r>
              <a:rPr lang="hu-HU" noProof="0"/>
              <a:t>Negyedik szint</a:t>
            </a:r>
          </a:p>
          <a:p>
            <a:pPr lvl="4"/>
            <a:r>
              <a:rPr lang="hu-HU" noProof="0"/>
              <a:t>Ötödik szint</a:t>
            </a:r>
          </a:p>
        </p:txBody>
      </p:sp>
      <p:sp>
        <p:nvSpPr>
          <p:cNvPr id="18438" name="Rectangle 6">
            <a:extLst>
              <a:ext uri="{FF2B5EF4-FFF2-40B4-BE49-F238E27FC236}">
                <a16:creationId xmlns:a16="http://schemas.microsoft.com/office/drawing/2014/main" id="{86B5AEC5-090A-45B0-9A5F-6F0CF74DB181}"/>
              </a:ext>
            </a:extLst>
          </p:cNvPr>
          <p:cNvSpPr>
            <a:spLocks noGrp="1" noChangeArrowheads="1"/>
          </p:cNvSpPr>
          <p:nvPr>
            <p:ph type="ftr" sz="quarter" idx="4"/>
          </p:nvPr>
        </p:nvSpPr>
        <p:spPr bwMode="auto">
          <a:xfrm>
            <a:off x="0" y="9428163"/>
            <a:ext cx="2889250" cy="496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atin typeface="Arial" charset="0"/>
                <a:ea typeface="+mn-ea"/>
                <a:cs typeface="Arial" charset="0"/>
              </a:defRPr>
            </a:lvl1pPr>
          </a:lstStyle>
          <a:p>
            <a:pPr>
              <a:defRPr/>
            </a:pPr>
            <a:endParaRPr lang="hu-HU"/>
          </a:p>
        </p:txBody>
      </p:sp>
      <p:sp>
        <p:nvSpPr>
          <p:cNvPr id="18439" name="Rectangle 7">
            <a:extLst>
              <a:ext uri="{FF2B5EF4-FFF2-40B4-BE49-F238E27FC236}">
                <a16:creationId xmlns:a16="http://schemas.microsoft.com/office/drawing/2014/main" id="{A3A8C189-CA1E-4E42-8F21-B91F64697452}"/>
              </a:ext>
            </a:extLst>
          </p:cNvPr>
          <p:cNvSpPr>
            <a:spLocks noGrp="1" noChangeArrowheads="1"/>
          </p:cNvSpPr>
          <p:nvPr>
            <p:ph type="sldNum" sz="quarter" idx="5"/>
          </p:nvPr>
        </p:nvSpPr>
        <p:spPr bwMode="auto">
          <a:xfrm>
            <a:off x="3778250" y="9428163"/>
            <a:ext cx="2889250" cy="496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AC1CCF8C-A376-4D8D-95A9-EE604B97AD35}" type="slidenum">
              <a:rPr lang="hu-HU" altLang="hu-HU"/>
              <a:pPr>
                <a:defRPr/>
              </a:pPr>
              <a:t>‹#›</a:t>
            </a:fld>
            <a:endParaRPr lang="hu-HU" altLang="hu-HU"/>
          </a:p>
        </p:txBody>
      </p:sp>
    </p:spTree>
    <p:extLst>
      <p:ext uri="{BB962C8B-B14F-4D97-AF65-F5344CB8AC3E}">
        <p14:creationId xmlns:p14="http://schemas.microsoft.com/office/powerpoint/2010/main" val="138965885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charset="0"/>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ＭＳ Ｐゴシック" pitchFamily="34" charset="-128"/>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ＭＳ Ｐゴシック" pitchFamily="34" charset="-128"/>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ＭＳ Ｐゴシック" pitchFamily="34" charset="-128"/>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ＭＳ Ｐゴシック" pitchFamily="34" charset="-128"/>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a:extLst>
              <a:ext uri="{FF2B5EF4-FFF2-40B4-BE49-F238E27FC236}">
                <a16:creationId xmlns:a16="http://schemas.microsoft.com/office/drawing/2014/main" id="{3B6DC01B-5C06-49FC-B0C4-33369D7953BC}"/>
              </a:ext>
            </a:extLst>
          </p:cNvPr>
          <p:cNvSpPr>
            <a:spLocks noGrp="1" noRot="1" noChangeAspect="1"/>
          </p:cNvSpPr>
          <p:nvPr>
            <p:ph type="sldImg"/>
          </p:nvPr>
        </p:nvSpPr>
        <p:spPr/>
      </p:sp>
      <p:sp>
        <p:nvSpPr>
          <p:cNvPr id="34819" name="Jegyzetek helye 2"/>
          <p:cNvSpPr>
            <a:spLocks noGrp="1" noChangeArrowheads="1"/>
          </p:cNvSpPr>
          <p:nvPr>
            <p:ph type="body" idx="1"/>
          </p:nvPr>
        </p:nvSpPr>
        <p:spPr>
          <a:noFill/>
        </p:spPr>
        <p:txBody>
          <a:bodyPr/>
          <a:lstStyle/>
          <a:p>
            <a:endParaRPr lang="hu-HU" altLang="hu-HU">
              <a:latin typeface="Arial" panose="020B0604020202020204" pitchFamily="34" charset="0"/>
              <a:ea typeface="ＭＳ Ｐゴシック" panose="020B0600070205080204" pitchFamily="34" charset="-128"/>
              <a:cs typeface="Arial" panose="020B0604020202020204" pitchFamily="34" charset="0"/>
            </a:endParaRPr>
          </a:p>
        </p:txBody>
      </p:sp>
      <p:sp>
        <p:nvSpPr>
          <p:cNvPr id="34820" name="Dia számának helye 3"/>
          <p:cNvSpPr>
            <a:spLocks noGrp="1"/>
          </p:cNvSpPr>
          <p:nvPr>
            <p:ph type="sldNum" sz="quarter" idx="5"/>
          </p:nvPr>
        </p:nvSpPr>
        <p:spPr>
          <a:noFill/>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D1994E8B-D1B4-4EDE-A3CB-641240C15F76}" type="slidenum">
              <a:rPr lang="hu-HU" altLang="hu-HU" smtClean="0"/>
              <a:pPr/>
              <a:t>1</a:t>
            </a:fld>
            <a:endParaRPr lang="hu-HU" altLang="hu-HU"/>
          </a:p>
        </p:txBody>
      </p:sp>
    </p:spTree>
    <p:extLst>
      <p:ext uri="{BB962C8B-B14F-4D97-AF65-F5344CB8AC3E}">
        <p14:creationId xmlns:p14="http://schemas.microsoft.com/office/powerpoint/2010/main" val="119144483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a:extLst>
              <a:ext uri="{FF2B5EF4-FFF2-40B4-BE49-F238E27FC236}">
                <a16:creationId xmlns:a16="http://schemas.microsoft.com/office/drawing/2014/main" id="{7185825B-8973-4C73-A021-BB19A2094B84}"/>
              </a:ext>
            </a:extLst>
          </p:cNvPr>
          <p:cNvSpPr>
            <a:spLocks noGrp="1" noRot="1" noChangeAspect="1"/>
          </p:cNvSpPr>
          <p:nvPr>
            <p:ph type="sldImg"/>
          </p:nvPr>
        </p:nvSpPr>
        <p:spPr/>
      </p:sp>
      <p:sp>
        <p:nvSpPr>
          <p:cNvPr id="36867" name="Jegyzetek helye 2"/>
          <p:cNvSpPr>
            <a:spLocks noGrp="1" noChangeArrowheads="1"/>
          </p:cNvSpPr>
          <p:nvPr>
            <p:ph type="body" idx="1"/>
          </p:nvPr>
        </p:nvSpPr>
        <p:spPr>
          <a:noFill/>
        </p:spPr>
        <p:txBody>
          <a:bodyPr/>
          <a:lstStyle/>
          <a:p>
            <a:endParaRPr lang="hu-HU" altLang="hu-HU">
              <a:latin typeface="Arial" panose="020B0604020202020204" pitchFamily="34" charset="0"/>
              <a:ea typeface="ＭＳ Ｐゴシック" panose="020B0600070205080204" pitchFamily="34" charset="-128"/>
              <a:cs typeface="Arial" panose="020B0604020202020204" pitchFamily="34" charset="0"/>
            </a:endParaRPr>
          </a:p>
        </p:txBody>
      </p:sp>
      <p:sp>
        <p:nvSpPr>
          <p:cNvPr id="36868" name="Dia számának helye 3"/>
          <p:cNvSpPr>
            <a:spLocks noGrp="1"/>
          </p:cNvSpPr>
          <p:nvPr>
            <p:ph type="sldNum" sz="quarter" idx="5"/>
          </p:nvPr>
        </p:nvSpPr>
        <p:spPr>
          <a:noFill/>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B72B36D0-EF13-48A3-9F47-2FF1D4B53B17}" type="slidenum">
              <a:rPr lang="hu-HU" altLang="hu-HU" smtClean="0"/>
              <a:pPr/>
              <a:t>10</a:t>
            </a:fld>
            <a:endParaRPr lang="hu-HU" altLang="hu-HU"/>
          </a:p>
        </p:txBody>
      </p:sp>
    </p:spTree>
    <p:extLst>
      <p:ext uri="{BB962C8B-B14F-4D97-AF65-F5344CB8AC3E}">
        <p14:creationId xmlns:p14="http://schemas.microsoft.com/office/powerpoint/2010/main" val="12245428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a:extLst>
              <a:ext uri="{FF2B5EF4-FFF2-40B4-BE49-F238E27FC236}">
                <a16:creationId xmlns:a16="http://schemas.microsoft.com/office/drawing/2014/main" id="{3B6DC01B-5C06-49FC-B0C4-33369D7953BC}"/>
              </a:ext>
            </a:extLst>
          </p:cNvPr>
          <p:cNvSpPr>
            <a:spLocks noGrp="1" noRot="1" noChangeAspect="1"/>
          </p:cNvSpPr>
          <p:nvPr>
            <p:ph type="sldImg"/>
          </p:nvPr>
        </p:nvSpPr>
        <p:spPr/>
      </p:sp>
      <p:sp>
        <p:nvSpPr>
          <p:cNvPr id="34819" name="Jegyzetek helye 2"/>
          <p:cNvSpPr>
            <a:spLocks noGrp="1" noChangeArrowheads="1"/>
          </p:cNvSpPr>
          <p:nvPr>
            <p:ph type="body" idx="1"/>
          </p:nvPr>
        </p:nvSpPr>
        <p:spPr>
          <a:noFill/>
        </p:spPr>
        <p:txBody>
          <a:bodyPr/>
          <a:lstStyle/>
          <a:p>
            <a:endParaRPr lang="hu-HU" altLang="hu-HU">
              <a:latin typeface="Arial" panose="020B0604020202020204" pitchFamily="34" charset="0"/>
              <a:ea typeface="ＭＳ Ｐゴシック" panose="020B0600070205080204" pitchFamily="34" charset="-128"/>
              <a:cs typeface="Arial" panose="020B0604020202020204" pitchFamily="34" charset="0"/>
            </a:endParaRPr>
          </a:p>
        </p:txBody>
      </p:sp>
      <p:sp>
        <p:nvSpPr>
          <p:cNvPr id="34820" name="Dia számának helye 3"/>
          <p:cNvSpPr>
            <a:spLocks noGrp="1"/>
          </p:cNvSpPr>
          <p:nvPr>
            <p:ph type="sldNum" sz="quarter" idx="5"/>
          </p:nvPr>
        </p:nvSpPr>
        <p:spPr>
          <a:noFill/>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D1994E8B-D1B4-4EDE-A3CB-641240C15F76}" type="slidenum">
              <a:rPr lang="hu-HU" altLang="hu-HU" smtClean="0"/>
              <a:pPr/>
              <a:t>2</a:t>
            </a:fld>
            <a:endParaRPr lang="hu-HU" altLang="hu-HU"/>
          </a:p>
        </p:txBody>
      </p:sp>
    </p:spTree>
    <p:extLst>
      <p:ext uri="{BB962C8B-B14F-4D97-AF65-F5344CB8AC3E}">
        <p14:creationId xmlns:p14="http://schemas.microsoft.com/office/powerpoint/2010/main" val="33144113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a:extLst>
              <a:ext uri="{FF2B5EF4-FFF2-40B4-BE49-F238E27FC236}">
                <a16:creationId xmlns:a16="http://schemas.microsoft.com/office/drawing/2014/main" id="{3B6DC01B-5C06-49FC-B0C4-33369D7953BC}"/>
              </a:ext>
            </a:extLst>
          </p:cNvPr>
          <p:cNvSpPr>
            <a:spLocks noGrp="1" noRot="1" noChangeAspect="1"/>
          </p:cNvSpPr>
          <p:nvPr>
            <p:ph type="sldImg"/>
          </p:nvPr>
        </p:nvSpPr>
        <p:spPr/>
      </p:sp>
      <p:sp>
        <p:nvSpPr>
          <p:cNvPr id="34819" name="Jegyzetek helye 2"/>
          <p:cNvSpPr>
            <a:spLocks noGrp="1" noChangeArrowheads="1"/>
          </p:cNvSpPr>
          <p:nvPr>
            <p:ph type="body" idx="1"/>
          </p:nvPr>
        </p:nvSpPr>
        <p:spPr>
          <a:noFill/>
        </p:spPr>
        <p:txBody>
          <a:bodyPr/>
          <a:lstStyle/>
          <a:p>
            <a:endParaRPr lang="hu-HU" altLang="hu-HU">
              <a:latin typeface="Arial" panose="020B0604020202020204" pitchFamily="34" charset="0"/>
              <a:ea typeface="ＭＳ Ｐゴシック" panose="020B0600070205080204" pitchFamily="34" charset="-128"/>
              <a:cs typeface="Arial" panose="020B0604020202020204" pitchFamily="34" charset="0"/>
            </a:endParaRPr>
          </a:p>
        </p:txBody>
      </p:sp>
      <p:sp>
        <p:nvSpPr>
          <p:cNvPr id="34820" name="Dia számának helye 3"/>
          <p:cNvSpPr>
            <a:spLocks noGrp="1"/>
          </p:cNvSpPr>
          <p:nvPr>
            <p:ph type="sldNum" sz="quarter" idx="5"/>
          </p:nvPr>
        </p:nvSpPr>
        <p:spPr>
          <a:noFill/>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D1994E8B-D1B4-4EDE-A3CB-641240C15F76}" type="slidenum">
              <a:rPr lang="hu-HU" altLang="hu-HU" smtClean="0"/>
              <a:pPr/>
              <a:t>3</a:t>
            </a:fld>
            <a:endParaRPr lang="hu-HU" altLang="hu-HU"/>
          </a:p>
        </p:txBody>
      </p:sp>
    </p:spTree>
    <p:extLst>
      <p:ext uri="{BB962C8B-B14F-4D97-AF65-F5344CB8AC3E}">
        <p14:creationId xmlns:p14="http://schemas.microsoft.com/office/powerpoint/2010/main" val="174118562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a:extLst>
              <a:ext uri="{FF2B5EF4-FFF2-40B4-BE49-F238E27FC236}">
                <a16:creationId xmlns:a16="http://schemas.microsoft.com/office/drawing/2014/main" id="{3B6DC01B-5C06-49FC-B0C4-33369D7953BC}"/>
              </a:ext>
            </a:extLst>
          </p:cNvPr>
          <p:cNvSpPr>
            <a:spLocks noGrp="1" noRot="1" noChangeAspect="1"/>
          </p:cNvSpPr>
          <p:nvPr>
            <p:ph type="sldImg"/>
          </p:nvPr>
        </p:nvSpPr>
        <p:spPr/>
      </p:sp>
      <p:sp>
        <p:nvSpPr>
          <p:cNvPr id="34819" name="Jegyzetek helye 2"/>
          <p:cNvSpPr>
            <a:spLocks noGrp="1" noChangeArrowheads="1"/>
          </p:cNvSpPr>
          <p:nvPr>
            <p:ph type="body" idx="1"/>
          </p:nvPr>
        </p:nvSpPr>
        <p:spPr>
          <a:noFill/>
        </p:spPr>
        <p:txBody>
          <a:bodyPr/>
          <a:lstStyle/>
          <a:p>
            <a:endParaRPr lang="hu-HU" altLang="hu-HU">
              <a:latin typeface="Arial" panose="020B0604020202020204" pitchFamily="34" charset="0"/>
              <a:ea typeface="ＭＳ Ｐゴシック" panose="020B0600070205080204" pitchFamily="34" charset="-128"/>
              <a:cs typeface="Arial" panose="020B0604020202020204" pitchFamily="34" charset="0"/>
            </a:endParaRPr>
          </a:p>
        </p:txBody>
      </p:sp>
      <p:sp>
        <p:nvSpPr>
          <p:cNvPr id="34820" name="Dia számának helye 3"/>
          <p:cNvSpPr>
            <a:spLocks noGrp="1"/>
          </p:cNvSpPr>
          <p:nvPr>
            <p:ph type="sldNum" sz="quarter" idx="5"/>
          </p:nvPr>
        </p:nvSpPr>
        <p:spPr>
          <a:noFill/>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D1994E8B-D1B4-4EDE-A3CB-641240C15F76}" type="slidenum">
              <a:rPr lang="hu-HU" altLang="hu-HU" smtClean="0"/>
              <a:pPr/>
              <a:t>4</a:t>
            </a:fld>
            <a:endParaRPr lang="hu-HU" altLang="hu-HU"/>
          </a:p>
        </p:txBody>
      </p:sp>
    </p:spTree>
    <p:extLst>
      <p:ext uri="{BB962C8B-B14F-4D97-AF65-F5344CB8AC3E}">
        <p14:creationId xmlns:p14="http://schemas.microsoft.com/office/powerpoint/2010/main" val="40562957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a:extLst>
              <a:ext uri="{FF2B5EF4-FFF2-40B4-BE49-F238E27FC236}">
                <a16:creationId xmlns:a16="http://schemas.microsoft.com/office/drawing/2014/main" id="{3B6DC01B-5C06-49FC-B0C4-33369D7953BC}"/>
              </a:ext>
            </a:extLst>
          </p:cNvPr>
          <p:cNvSpPr>
            <a:spLocks noGrp="1" noRot="1" noChangeAspect="1"/>
          </p:cNvSpPr>
          <p:nvPr>
            <p:ph type="sldImg"/>
          </p:nvPr>
        </p:nvSpPr>
        <p:spPr/>
      </p:sp>
      <p:sp>
        <p:nvSpPr>
          <p:cNvPr id="34819" name="Jegyzetek helye 2"/>
          <p:cNvSpPr>
            <a:spLocks noGrp="1" noChangeArrowheads="1"/>
          </p:cNvSpPr>
          <p:nvPr>
            <p:ph type="body" idx="1"/>
          </p:nvPr>
        </p:nvSpPr>
        <p:spPr>
          <a:noFill/>
        </p:spPr>
        <p:txBody>
          <a:bodyPr/>
          <a:lstStyle/>
          <a:p>
            <a:endParaRPr lang="hu-HU" altLang="hu-HU">
              <a:latin typeface="Arial" panose="020B0604020202020204" pitchFamily="34" charset="0"/>
              <a:ea typeface="ＭＳ Ｐゴシック" panose="020B0600070205080204" pitchFamily="34" charset="-128"/>
              <a:cs typeface="Arial" panose="020B0604020202020204" pitchFamily="34" charset="0"/>
            </a:endParaRPr>
          </a:p>
        </p:txBody>
      </p:sp>
      <p:sp>
        <p:nvSpPr>
          <p:cNvPr id="34820" name="Dia számának helye 3"/>
          <p:cNvSpPr>
            <a:spLocks noGrp="1"/>
          </p:cNvSpPr>
          <p:nvPr>
            <p:ph type="sldNum" sz="quarter" idx="5"/>
          </p:nvPr>
        </p:nvSpPr>
        <p:spPr>
          <a:noFill/>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D1994E8B-D1B4-4EDE-A3CB-641240C15F76}" type="slidenum">
              <a:rPr lang="hu-HU" altLang="hu-HU" smtClean="0"/>
              <a:pPr/>
              <a:t>5</a:t>
            </a:fld>
            <a:endParaRPr lang="hu-HU" altLang="hu-HU"/>
          </a:p>
        </p:txBody>
      </p:sp>
    </p:spTree>
    <p:extLst>
      <p:ext uri="{BB962C8B-B14F-4D97-AF65-F5344CB8AC3E}">
        <p14:creationId xmlns:p14="http://schemas.microsoft.com/office/powerpoint/2010/main" val="56507601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a:extLst>
              <a:ext uri="{FF2B5EF4-FFF2-40B4-BE49-F238E27FC236}">
                <a16:creationId xmlns:a16="http://schemas.microsoft.com/office/drawing/2014/main" id="{3B6DC01B-5C06-49FC-B0C4-33369D7953BC}"/>
              </a:ext>
            </a:extLst>
          </p:cNvPr>
          <p:cNvSpPr>
            <a:spLocks noGrp="1" noRot="1" noChangeAspect="1"/>
          </p:cNvSpPr>
          <p:nvPr>
            <p:ph type="sldImg"/>
          </p:nvPr>
        </p:nvSpPr>
        <p:spPr/>
      </p:sp>
      <p:sp>
        <p:nvSpPr>
          <p:cNvPr id="34819" name="Jegyzetek helye 2"/>
          <p:cNvSpPr>
            <a:spLocks noGrp="1" noChangeArrowheads="1"/>
          </p:cNvSpPr>
          <p:nvPr>
            <p:ph type="body" idx="1"/>
          </p:nvPr>
        </p:nvSpPr>
        <p:spPr>
          <a:noFill/>
        </p:spPr>
        <p:txBody>
          <a:bodyPr/>
          <a:lstStyle/>
          <a:p>
            <a:endParaRPr lang="hu-HU" altLang="hu-HU">
              <a:latin typeface="Arial" panose="020B0604020202020204" pitchFamily="34" charset="0"/>
              <a:ea typeface="ＭＳ Ｐゴシック" panose="020B0600070205080204" pitchFamily="34" charset="-128"/>
              <a:cs typeface="Arial" panose="020B0604020202020204" pitchFamily="34" charset="0"/>
            </a:endParaRPr>
          </a:p>
        </p:txBody>
      </p:sp>
      <p:sp>
        <p:nvSpPr>
          <p:cNvPr id="34820" name="Dia számának helye 3"/>
          <p:cNvSpPr>
            <a:spLocks noGrp="1"/>
          </p:cNvSpPr>
          <p:nvPr>
            <p:ph type="sldNum" sz="quarter" idx="5"/>
          </p:nvPr>
        </p:nvSpPr>
        <p:spPr>
          <a:noFill/>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D1994E8B-D1B4-4EDE-A3CB-641240C15F76}" type="slidenum">
              <a:rPr lang="hu-HU" altLang="hu-HU" smtClean="0"/>
              <a:pPr/>
              <a:t>6</a:t>
            </a:fld>
            <a:endParaRPr lang="hu-HU" altLang="hu-HU"/>
          </a:p>
        </p:txBody>
      </p:sp>
    </p:spTree>
    <p:extLst>
      <p:ext uri="{BB962C8B-B14F-4D97-AF65-F5344CB8AC3E}">
        <p14:creationId xmlns:p14="http://schemas.microsoft.com/office/powerpoint/2010/main" val="5068810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a:extLst>
              <a:ext uri="{FF2B5EF4-FFF2-40B4-BE49-F238E27FC236}">
                <a16:creationId xmlns:a16="http://schemas.microsoft.com/office/drawing/2014/main" id="{3B6DC01B-5C06-49FC-B0C4-33369D7953BC}"/>
              </a:ext>
            </a:extLst>
          </p:cNvPr>
          <p:cNvSpPr>
            <a:spLocks noGrp="1" noRot="1" noChangeAspect="1"/>
          </p:cNvSpPr>
          <p:nvPr>
            <p:ph type="sldImg"/>
          </p:nvPr>
        </p:nvSpPr>
        <p:spPr/>
      </p:sp>
      <p:sp>
        <p:nvSpPr>
          <p:cNvPr id="34819" name="Jegyzetek helye 2"/>
          <p:cNvSpPr>
            <a:spLocks noGrp="1" noChangeArrowheads="1"/>
          </p:cNvSpPr>
          <p:nvPr>
            <p:ph type="body" idx="1"/>
          </p:nvPr>
        </p:nvSpPr>
        <p:spPr>
          <a:noFill/>
        </p:spPr>
        <p:txBody>
          <a:bodyPr/>
          <a:lstStyle/>
          <a:p>
            <a:endParaRPr lang="hu-HU" altLang="hu-HU">
              <a:latin typeface="Arial" panose="020B0604020202020204" pitchFamily="34" charset="0"/>
              <a:ea typeface="ＭＳ Ｐゴシック" panose="020B0600070205080204" pitchFamily="34" charset="-128"/>
              <a:cs typeface="Arial" panose="020B0604020202020204" pitchFamily="34" charset="0"/>
            </a:endParaRPr>
          </a:p>
        </p:txBody>
      </p:sp>
      <p:sp>
        <p:nvSpPr>
          <p:cNvPr id="34820" name="Dia számának helye 3"/>
          <p:cNvSpPr>
            <a:spLocks noGrp="1"/>
          </p:cNvSpPr>
          <p:nvPr>
            <p:ph type="sldNum" sz="quarter" idx="5"/>
          </p:nvPr>
        </p:nvSpPr>
        <p:spPr>
          <a:noFill/>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D1994E8B-D1B4-4EDE-A3CB-641240C15F76}" type="slidenum">
              <a:rPr lang="hu-HU" altLang="hu-HU" smtClean="0"/>
              <a:pPr/>
              <a:t>7</a:t>
            </a:fld>
            <a:endParaRPr lang="hu-HU" altLang="hu-HU"/>
          </a:p>
        </p:txBody>
      </p:sp>
    </p:spTree>
    <p:extLst>
      <p:ext uri="{BB962C8B-B14F-4D97-AF65-F5344CB8AC3E}">
        <p14:creationId xmlns:p14="http://schemas.microsoft.com/office/powerpoint/2010/main" val="59941635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a:extLst>
              <a:ext uri="{FF2B5EF4-FFF2-40B4-BE49-F238E27FC236}">
                <a16:creationId xmlns:a16="http://schemas.microsoft.com/office/drawing/2014/main" id="{3B6DC01B-5C06-49FC-B0C4-33369D7953BC}"/>
              </a:ext>
            </a:extLst>
          </p:cNvPr>
          <p:cNvSpPr>
            <a:spLocks noGrp="1" noRot="1" noChangeAspect="1"/>
          </p:cNvSpPr>
          <p:nvPr>
            <p:ph type="sldImg"/>
          </p:nvPr>
        </p:nvSpPr>
        <p:spPr/>
      </p:sp>
      <p:sp>
        <p:nvSpPr>
          <p:cNvPr id="34819" name="Jegyzetek helye 2"/>
          <p:cNvSpPr>
            <a:spLocks noGrp="1" noChangeArrowheads="1"/>
          </p:cNvSpPr>
          <p:nvPr>
            <p:ph type="body" idx="1"/>
          </p:nvPr>
        </p:nvSpPr>
        <p:spPr>
          <a:noFill/>
        </p:spPr>
        <p:txBody>
          <a:bodyPr/>
          <a:lstStyle/>
          <a:p>
            <a:endParaRPr lang="hu-HU" altLang="hu-HU">
              <a:latin typeface="Arial" panose="020B0604020202020204" pitchFamily="34" charset="0"/>
              <a:ea typeface="ＭＳ Ｐゴシック" panose="020B0600070205080204" pitchFamily="34" charset="-128"/>
              <a:cs typeface="Arial" panose="020B0604020202020204" pitchFamily="34" charset="0"/>
            </a:endParaRPr>
          </a:p>
        </p:txBody>
      </p:sp>
      <p:sp>
        <p:nvSpPr>
          <p:cNvPr id="34820" name="Dia számának helye 3"/>
          <p:cNvSpPr>
            <a:spLocks noGrp="1"/>
          </p:cNvSpPr>
          <p:nvPr>
            <p:ph type="sldNum" sz="quarter" idx="5"/>
          </p:nvPr>
        </p:nvSpPr>
        <p:spPr>
          <a:noFill/>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D1994E8B-D1B4-4EDE-A3CB-641240C15F76}" type="slidenum">
              <a:rPr lang="hu-HU" altLang="hu-HU" smtClean="0"/>
              <a:pPr/>
              <a:t>8</a:t>
            </a:fld>
            <a:endParaRPr lang="hu-HU" altLang="hu-HU"/>
          </a:p>
        </p:txBody>
      </p:sp>
    </p:spTree>
    <p:extLst>
      <p:ext uri="{BB962C8B-B14F-4D97-AF65-F5344CB8AC3E}">
        <p14:creationId xmlns:p14="http://schemas.microsoft.com/office/powerpoint/2010/main" val="59788162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a:extLst>
              <a:ext uri="{FF2B5EF4-FFF2-40B4-BE49-F238E27FC236}">
                <a16:creationId xmlns:a16="http://schemas.microsoft.com/office/drawing/2014/main" id="{1EECF5DA-447F-47A1-BB43-D1B7BB0807F5}"/>
              </a:ext>
            </a:extLst>
          </p:cNvPr>
          <p:cNvSpPr>
            <a:spLocks noGrp="1" noRot="1" noChangeAspect="1"/>
          </p:cNvSpPr>
          <p:nvPr>
            <p:ph type="sldImg"/>
          </p:nvPr>
        </p:nvSpPr>
        <p:spPr/>
      </p:sp>
      <p:sp>
        <p:nvSpPr>
          <p:cNvPr id="24579" name="Jegyzetek helye 2">
            <a:extLst>
              <a:ext uri="{FF2B5EF4-FFF2-40B4-BE49-F238E27FC236}">
                <a16:creationId xmlns:a16="http://schemas.microsoft.com/office/drawing/2014/main" id="{4404A67B-7A13-4EB9-A5A3-F3E3BCDDE9BB}"/>
              </a:ext>
            </a:extLst>
          </p:cNvPr>
          <p:cNvSpPr>
            <a:spLocks noGrp="1"/>
          </p:cNvSpPr>
          <p:nvPr>
            <p:ph type="body" idx="1"/>
          </p:nvPr>
        </p:nvSpPr>
        <p:spPr>
          <a:noFill/>
        </p:spPr>
        <p:txBody>
          <a:bodyPr/>
          <a:lstStyle/>
          <a:p>
            <a:endParaRPr lang="en-GB" altLang="hu-HU">
              <a:latin typeface="Arial" panose="020B0604020202020204" pitchFamily="34" charset="0"/>
              <a:ea typeface="ＭＳ Ｐゴシック" panose="020B0600070205080204" pitchFamily="34" charset="-128"/>
              <a:cs typeface="Arial" panose="020B0604020202020204" pitchFamily="34" charset="0"/>
            </a:endParaRPr>
          </a:p>
        </p:txBody>
      </p:sp>
      <p:sp>
        <p:nvSpPr>
          <p:cNvPr id="24580" name="Dia számának helye 3">
            <a:extLst>
              <a:ext uri="{FF2B5EF4-FFF2-40B4-BE49-F238E27FC236}">
                <a16:creationId xmlns:a16="http://schemas.microsoft.com/office/drawing/2014/main" id="{71D4CB55-4EE9-49A1-994D-034589B6799A}"/>
              </a:ext>
            </a:extLst>
          </p:cNvPr>
          <p:cNvSpPr>
            <a:spLocks noGrp="1"/>
          </p:cNvSpPr>
          <p:nvPr>
            <p:ph type="sldNum" sz="quarter" idx="5"/>
          </p:nvPr>
        </p:nvSpPr>
        <p:spPr>
          <a:noFill/>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17771A52-2582-43EF-81CF-61C1475B062C}" type="slidenum">
              <a:rPr lang="hu-HU" altLang="hu-HU" smtClean="0"/>
              <a:pPr/>
              <a:t>9</a:t>
            </a:fld>
            <a:endParaRPr lang="hu-HU" altLang="hu-HU"/>
          </a:p>
        </p:txBody>
      </p:sp>
    </p:spTree>
    <p:extLst>
      <p:ext uri="{BB962C8B-B14F-4D97-AF65-F5344CB8AC3E}">
        <p14:creationId xmlns:p14="http://schemas.microsoft.com/office/powerpoint/2010/main" val="30423335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Címdia">
    <p:spTree>
      <p:nvGrpSpPr>
        <p:cNvPr id="1" name=""/>
        <p:cNvGrpSpPr/>
        <p:nvPr/>
      </p:nvGrpSpPr>
      <p:grpSpPr>
        <a:xfrm>
          <a:off x="0" y="0"/>
          <a:ext cx="0" cy="0"/>
          <a:chOff x="0" y="0"/>
          <a:chExt cx="0" cy="0"/>
        </a:xfrm>
      </p:grpSpPr>
      <p:sp>
        <p:nvSpPr>
          <p:cNvPr id="2" name="Cím 1"/>
          <p:cNvSpPr>
            <a:spLocks noGrp="1"/>
          </p:cNvSpPr>
          <p:nvPr>
            <p:ph type="ctrTitle"/>
          </p:nvPr>
        </p:nvSpPr>
        <p:spPr>
          <a:xfrm>
            <a:off x="685800" y="2130425"/>
            <a:ext cx="7772400" cy="1470025"/>
          </a:xfrm>
        </p:spPr>
        <p:txBody>
          <a:bodyPr/>
          <a:lstStyle/>
          <a:p>
            <a:r>
              <a:rPr lang="hu-HU"/>
              <a:t>Mintacím szerkesztése</a:t>
            </a:r>
          </a:p>
        </p:txBody>
      </p:sp>
      <p:sp>
        <p:nvSpPr>
          <p:cNvPr id="3" name="Alcím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hu-HU"/>
              <a:t>Alcím mintájának szerkesztése</a:t>
            </a:r>
          </a:p>
        </p:txBody>
      </p:sp>
      <p:sp>
        <p:nvSpPr>
          <p:cNvPr id="4" name="Rectangle 4">
            <a:extLst>
              <a:ext uri="{FF2B5EF4-FFF2-40B4-BE49-F238E27FC236}">
                <a16:creationId xmlns:a16="http://schemas.microsoft.com/office/drawing/2014/main" id="{3B41C69B-08D7-46E4-8FF9-658EA05985C3}"/>
              </a:ext>
            </a:extLst>
          </p:cNvPr>
          <p:cNvSpPr>
            <a:spLocks noGrp="1" noChangeArrowheads="1"/>
          </p:cNvSpPr>
          <p:nvPr>
            <p:ph type="dt" sz="half" idx="10"/>
          </p:nvPr>
        </p:nvSpPr>
        <p:spPr>
          <a:ln/>
        </p:spPr>
        <p:txBody>
          <a:bodyPr/>
          <a:lstStyle>
            <a:lvl1pPr>
              <a:defRPr/>
            </a:lvl1pPr>
          </a:lstStyle>
          <a:p>
            <a:pPr>
              <a:defRPr/>
            </a:pPr>
            <a:endParaRPr lang="hu-HU"/>
          </a:p>
        </p:txBody>
      </p:sp>
      <p:sp>
        <p:nvSpPr>
          <p:cNvPr id="5" name="Rectangle 5">
            <a:extLst>
              <a:ext uri="{FF2B5EF4-FFF2-40B4-BE49-F238E27FC236}">
                <a16:creationId xmlns:a16="http://schemas.microsoft.com/office/drawing/2014/main" id="{A683F776-B219-431C-8101-EF6D19ABBF6D}"/>
              </a:ext>
            </a:extLst>
          </p:cNvPr>
          <p:cNvSpPr>
            <a:spLocks noGrp="1" noChangeArrowheads="1"/>
          </p:cNvSpPr>
          <p:nvPr>
            <p:ph type="ftr" sz="quarter" idx="11"/>
          </p:nvPr>
        </p:nvSpPr>
        <p:spPr>
          <a:ln/>
        </p:spPr>
        <p:txBody>
          <a:bodyPr/>
          <a:lstStyle>
            <a:lvl1pPr>
              <a:defRPr/>
            </a:lvl1pPr>
          </a:lstStyle>
          <a:p>
            <a:pPr>
              <a:defRPr/>
            </a:pPr>
            <a:endParaRPr lang="hu-HU"/>
          </a:p>
        </p:txBody>
      </p:sp>
      <p:sp>
        <p:nvSpPr>
          <p:cNvPr id="6" name="Rectangle 6">
            <a:extLst>
              <a:ext uri="{FF2B5EF4-FFF2-40B4-BE49-F238E27FC236}">
                <a16:creationId xmlns:a16="http://schemas.microsoft.com/office/drawing/2014/main" id="{014019F1-5EDA-45A6-874F-092F539867C0}"/>
              </a:ext>
            </a:extLst>
          </p:cNvPr>
          <p:cNvSpPr>
            <a:spLocks noGrp="1" noChangeArrowheads="1"/>
          </p:cNvSpPr>
          <p:nvPr>
            <p:ph type="sldNum" sz="quarter" idx="12"/>
          </p:nvPr>
        </p:nvSpPr>
        <p:spPr>
          <a:ln/>
        </p:spPr>
        <p:txBody>
          <a:bodyPr/>
          <a:lstStyle>
            <a:lvl1pPr>
              <a:defRPr/>
            </a:lvl1pPr>
          </a:lstStyle>
          <a:p>
            <a:pPr>
              <a:defRPr/>
            </a:pPr>
            <a:fld id="{951893DA-2B57-42DC-8F11-ED0C78F4B101}" type="slidenum">
              <a:rPr lang="hu-HU" altLang="hu-HU"/>
              <a:pPr>
                <a:defRPr/>
              </a:pPr>
              <a:t>‹#›</a:t>
            </a:fld>
            <a:endParaRPr lang="hu-HU" altLang="hu-HU"/>
          </a:p>
        </p:txBody>
      </p:sp>
    </p:spTree>
    <p:extLst>
      <p:ext uri="{BB962C8B-B14F-4D97-AF65-F5344CB8AC3E}">
        <p14:creationId xmlns:p14="http://schemas.microsoft.com/office/powerpoint/2010/main" val="12582265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Cím és függőleges szöveg">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a:t>Mintacím szerkesztése</a:t>
            </a:r>
          </a:p>
        </p:txBody>
      </p:sp>
      <p:sp>
        <p:nvSpPr>
          <p:cNvPr id="3" name="Függőleges szöveg helye 2"/>
          <p:cNvSpPr>
            <a:spLocks noGrp="1"/>
          </p:cNvSpPr>
          <p:nvPr>
            <p:ph type="body" orient="vert" idx="1"/>
          </p:nvPr>
        </p:nvSpPr>
        <p:spPr/>
        <p:txBody>
          <a:bodyPr vert="eaVert"/>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4" name="Rectangle 4">
            <a:extLst>
              <a:ext uri="{FF2B5EF4-FFF2-40B4-BE49-F238E27FC236}">
                <a16:creationId xmlns:a16="http://schemas.microsoft.com/office/drawing/2014/main" id="{3B41C69B-08D7-46E4-8FF9-658EA05985C3}"/>
              </a:ext>
            </a:extLst>
          </p:cNvPr>
          <p:cNvSpPr>
            <a:spLocks noGrp="1" noChangeArrowheads="1"/>
          </p:cNvSpPr>
          <p:nvPr>
            <p:ph type="dt" sz="half" idx="10"/>
          </p:nvPr>
        </p:nvSpPr>
        <p:spPr>
          <a:ln/>
        </p:spPr>
        <p:txBody>
          <a:bodyPr/>
          <a:lstStyle>
            <a:lvl1pPr>
              <a:defRPr/>
            </a:lvl1pPr>
          </a:lstStyle>
          <a:p>
            <a:pPr>
              <a:defRPr/>
            </a:pPr>
            <a:endParaRPr lang="hu-HU"/>
          </a:p>
        </p:txBody>
      </p:sp>
      <p:sp>
        <p:nvSpPr>
          <p:cNvPr id="5" name="Rectangle 5">
            <a:extLst>
              <a:ext uri="{FF2B5EF4-FFF2-40B4-BE49-F238E27FC236}">
                <a16:creationId xmlns:a16="http://schemas.microsoft.com/office/drawing/2014/main" id="{A683F776-B219-431C-8101-EF6D19ABBF6D}"/>
              </a:ext>
            </a:extLst>
          </p:cNvPr>
          <p:cNvSpPr>
            <a:spLocks noGrp="1" noChangeArrowheads="1"/>
          </p:cNvSpPr>
          <p:nvPr>
            <p:ph type="ftr" sz="quarter" idx="11"/>
          </p:nvPr>
        </p:nvSpPr>
        <p:spPr>
          <a:ln/>
        </p:spPr>
        <p:txBody>
          <a:bodyPr/>
          <a:lstStyle>
            <a:lvl1pPr>
              <a:defRPr/>
            </a:lvl1pPr>
          </a:lstStyle>
          <a:p>
            <a:pPr>
              <a:defRPr/>
            </a:pPr>
            <a:endParaRPr lang="hu-HU"/>
          </a:p>
        </p:txBody>
      </p:sp>
      <p:sp>
        <p:nvSpPr>
          <p:cNvPr id="6" name="Rectangle 6">
            <a:extLst>
              <a:ext uri="{FF2B5EF4-FFF2-40B4-BE49-F238E27FC236}">
                <a16:creationId xmlns:a16="http://schemas.microsoft.com/office/drawing/2014/main" id="{014019F1-5EDA-45A6-874F-092F539867C0}"/>
              </a:ext>
            </a:extLst>
          </p:cNvPr>
          <p:cNvSpPr>
            <a:spLocks noGrp="1" noChangeArrowheads="1"/>
          </p:cNvSpPr>
          <p:nvPr>
            <p:ph type="sldNum" sz="quarter" idx="12"/>
          </p:nvPr>
        </p:nvSpPr>
        <p:spPr>
          <a:ln/>
        </p:spPr>
        <p:txBody>
          <a:bodyPr/>
          <a:lstStyle>
            <a:lvl1pPr>
              <a:defRPr/>
            </a:lvl1pPr>
          </a:lstStyle>
          <a:p>
            <a:pPr>
              <a:defRPr/>
            </a:pPr>
            <a:fld id="{C69FAD07-9EA1-4D41-A7B3-DA19E68038D3}" type="slidenum">
              <a:rPr lang="hu-HU" altLang="hu-HU"/>
              <a:pPr>
                <a:defRPr/>
              </a:pPr>
              <a:t>‹#›</a:t>
            </a:fld>
            <a:endParaRPr lang="hu-HU" altLang="hu-HU"/>
          </a:p>
        </p:txBody>
      </p:sp>
    </p:spTree>
    <p:extLst>
      <p:ext uri="{BB962C8B-B14F-4D97-AF65-F5344CB8AC3E}">
        <p14:creationId xmlns:p14="http://schemas.microsoft.com/office/powerpoint/2010/main" val="25728433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Függőleges cím és szöveg">
    <p:spTree>
      <p:nvGrpSpPr>
        <p:cNvPr id="1" name=""/>
        <p:cNvGrpSpPr/>
        <p:nvPr/>
      </p:nvGrpSpPr>
      <p:grpSpPr>
        <a:xfrm>
          <a:off x="0" y="0"/>
          <a:ext cx="0" cy="0"/>
          <a:chOff x="0" y="0"/>
          <a:chExt cx="0" cy="0"/>
        </a:xfrm>
      </p:grpSpPr>
      <p:sp>
        <p:nvSpPr>
          <p:cNvPr id="2" name="Függőleges cím 1"/>
          <p:cNvSpPr>
            <a:spLocks noGrp="1"/>
          </p:cNvSpPr>
          <p:nvPr>
            <p:ph type="title" orient="vert"/>
          </p:nvPr>
        </p:nvSpPr>
        <p:spPr>
          <a:xfrm>
            <a:off x="6629400" y="274638"/>
            <a:ext cx="2057400" cy="5851525"/>
          </a:xfrm>
        </p:spPr>
        <p:txBody>
          <a:bodyPr vert="eaVert"/>
          <a:lstStyle/>
          <a:p>
            <a:r>
              <a:rPr lang="hu-HU"/>
              <a:t>Mintacím szerkesztése</a:t>
            </a:r>
          </a:p>
        </p:txBody>
      </p:sp>
      <p:sp>
        <p:nvSpPr>
          <p:cNvPr id="3" name="Függőleges szöveg helye 2"/>
          <p:cNvSpPr>
            <a:spLocks noGrp="1"/>
          </p:cNvSpPr>
          <p:nvPr>
            <p:ph type="body" orient="vert" idx="1"/>
          </p:nvPr>
        </p:nvSpPr>
        <p:spPr>
          <a:xfrm>
            <a:off x="457200" y="274638"/>
            <a:ext cx="6019800" cy="5851525"/>
          </a:xfrm>
        </p:spPr>
        <p:txBody>
          <a:bodyPr vert="eaVert"/>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4" name="Rectangle 4">
            <a:extLst>
              <a:ext uri="{FF2B5EF4-FFF2-40B4-BE49-F238E27FC236}">
                <a16:creationId xmlns:a16="http://schemas.microsoft.com/office/drawing/2014/main" id="{3B41C69B-08D7-46E4-8FF9-658EA05985C3}"/>
              </a:ext>
            </a:extLst>
          </p:cNvPr>
          <p:cNvSpPr>
            <a:spLocks noGrp="1" noChangeArrowheads="1"/>
          </p:cNvSpPr>
          <p:nvPr>
            <p:ph type="dt" sz="half" idx="10"/>
          </p:nvPr>
        </p:nvSpPr>
        <p:spPr>
          <a:ln/>
        </p:spPr>
        <p:txBody>
          <a:bodyPr/>
          <a:lstStyle>
            <a:lvl1pPr>
              <a:defRPr/>
            </a:lvl1pPr>
          </a:lstStyle>
          <a:p>
            <a:pPr>
              <a:defRPr/>
            </a:pPr>
            <a:endParaRPr lang="hu-HU"/>
          </a:p>
        </p:txBody>
      </p:sp>
      <p:sp>
        <p:nvSpPr>
          <p:cNvPr id="5" name="Rectangle 5">
            <a:extLst>
              <a:ext uri="{FF2B5EF4-FFF2-40B4-BE49-F238E27FC236}">
                <a16:creationId xmlns:a16="http://schemas.microsoft.com/office/drawing/2014/main" id="{A683F776-B219-431C-8101-EF6D19ABBF6D}"/>
              </a:ext>
            </a:extLst>
          </p:cNvPr>
          <p:cNvSpPr>
            <a:spLocks noGrp="1" noChangeArrowheads="1"/>
          </p:cNvSpPr>
          <p:nvPr>
            <p:ph type="ftr" sz="quarter" idx="11"/>
          </p:nvPr>
        </p:nvSpPr>
        <p:spPr>
          <a:ln/>
        </p:spPr>
        <p:txBody>
          <a:bodyPr/>
          <a:lstStyle>
            <a:lvl1pPr>
              <a:defRPr/>
            </a:lvl1pPr>
          </a:lstStyle>
          <a:p>
            <a:pPr>
              <a:defRPr/>
            </a:pPr>
            <a:endParaRPr lang="hu-HU"/>
          </a:p>
        </p:txBody>
      </p:sp>
      <p:sp>
        <p:nvSpPr>
          <p:cNvPr id="6" name="Rectangle 6">
            <a:extLst>
              <a:ext uri="{FF2B5EF4-FFF2-40B4-BE49-F238E27FC236}">
                <a16:creationId xmlns:a16="http://schemas.microsoft.com/office/drawing/2014/main" id="{014019F1-5EDA-45A6-874F-092F539867C0}"/>
              </a:ext>
            </a:extLst>
          </p:cNvPr>
          <p:cNvSpPr>
            <a:spLocks noGrp="1" noChangeArrowheads="1"/>
          </p:cNvSpPr>
          <p:nvPr>
            <p:ph type="sldNum" sz="quarter" idx="12"/>
          </p:nvPr>
        </p:nvSpPr>
        <p:spPr>
          <a:ln/>
        </p:spPr>
        <p:txBody>
          <a:bodyPr/>
          <a:lstStyle>
            <a:lvl1pPr>
              <a:defRPr/>
            </a:lvl1pPr>
          </a:lstStyle>
          <a:p>
            <a:pPr>
              <a:defRPr/>
            </a:pPr>
            <a:fld id="{FD453897-B2EA-462D-A778-8CFC7210344B}" type="slidenum">
              <a:rPr lang="hu-HU" altLang="hu-HU"/>
              <a:pPr>
                <a:defRPr/>
              </a:pPr>
              <a:t>‹#›</a:t>
            </a:fld>
            <a:endParaRPr lang="hu-HU" altLang="hu-HU"/>
          </a:p>
        </p:txBody>
      </p:sp>
    </p:spTree>
    <p:extLst>
      <p:ext uri="{BB962C8B-B14F-4D97-AF65-F5344CB8AC3E}">
        <p14:creationId xmlns:p14="http://schemas.microsoft.com/office/powerpoint/2010/main" val="26285005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Cím és tartalom">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a:t>Mintacím szerkesztése</a:t>
            </a:r>
          </a:p>
        </p:txBody>
      </p:sp>
      <p:sp>
        <p:nvSpPr>
          <p:cNvPr id="3" name="Tartalom helye 2"/>
          <p:cNvSpPr>
            <a:spLocks noGrp="1"/>
          </p:cNvSpPr>
          <p:nvPr>
            <p:ph idx="1"/>
          </p:nvPr>
        </p:nvSpPr>
        <p:spPr/>
        <p:txBody>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4" name="Rectangle 4">
            <a:extLst>
              <a:ext uri="{FF2B5EF4-FFF2-40B4-BE49-F238E27FC236}">
                <a16:creationId xmlns:a16="http://schemas.microsoft.com/office/drawing/2014/main" id="{3B41C69B-08D7-46E4-8FF9-658EA05985C3}"/>
              </a:ext>
            </a:extLst>
          </p:cNvPr>
          <p:cNvSpPr>
            <a:spLocks noGrp="1" noChangeArrowheads="1"/>
          </p:cNvSpPr>
          <p:nvPr>
            <p:ph type="dt" sz="half" idx="10"/>
          </p:nvPr>
        </p:nvSpPr>
        <p:spPr>
          <a:ln/>
        </p:spPr>
        <p:txBody>
          <a:bodyPr/>
          <a:lstStyle>
            <a:lvl1pPr>
              <a:defRPr/>
            </a:lvl1pPr>
          </a:lstStyle>
          <a:p>
            <a:pPr>
              <a:defRPr/>
            </a:pPr>
            <a:endParaRPr lang="hu-HU"/>
          </a:p>
        </p:txBody>
      </p:sp>
      <p:sp>
        <p:nvSpPr>
          <p:cNvPr id="5" name="Rectangle 5">
            <a:extLst>
              <a:ext uri="{FF2B5EF4-FFF2-40B4-BE49-F238E27FC236}">
                <a16:creationId xmlns:a16="http://schemas.microsoft.com/office/drawing/2014/main" id="{A683F776-B219-431C-8101-EF6D19ABBF6D}"/>
              </a:ext>
            </a:extLst>
          </p:cNvPr>
          <p:cNvSpPr>
            <a:spLocks noGrp="1" noChangeArrowheads="1"/>
          </p:cNvSpPr>
          <p:nvPr>
            <p:ph type="ftr" sz="quarter" idx="11"/>
          </p:nvPr>
        </p:nvSpPr>
        <p:spPr>
          <a:ln/>
        </p:spPr>
        <p:txBody>
          <a:bodyPr/>
          <a:lstStyle>
            <a:lvl1pPr>
              <a:defRPr/>
            </a:lvl1pPr>
          </a:lstStyle>
          <a:p>
            <a:pPr>
              <a:defRPr/>
            </a:pPr>
            <a:endParaRPr lang="hu-HU"/>
          </a:p>
        </p:txBody>
      </p:sp>
      <p:sp>
        <p:nvSpPr>
          <p:cNvPr id="6" name="Rectangle 6">
            <a:extLst>
              <a:ext uri="{FF2B5EF4-FFF2-40B4-BE49-F238E27FC236}">
                <a16:creationId xmlns:a16="http://schemas.microsoft.com/office/drawing/2014/main" id="{014019F1-5EDA-45A6-874F-092F539867C0}"/>
              </a:ext>
            </a:extLst>
          </p:cNvPr>
          <p:cNvSpPr>
            <a:spLocks noGrp="1" noChangeArrowheads="1"/>
          </p:cNvSpPr>
          <p:nvPr>
            <p:ph type="sldNum" sz="quarter" idx="12"/>
          </p:nvPr>
        </p:nvSpPr>
        <p:spPr>
          <a:ln/>
        </p:spPr>
        <p:txBody>
          <a:bodyPr/>
          <a:lstStyle>
            <a:lvl1pPr>
              <a:defRPr/>
            </a:lvl1pPr>
          </a:lstStyle>
          <a:p>
            <a:pPr>
              <a:defRPr/>
            </a:pPr>
            <a:fld id="{FC679AA9-7CA6-4449-AAD3-E95F07F1DD92}" type="slidenum">
              <a:rPr lang="hu-HU" altLang="hu-HU"/>
              <a:pPr>
                <a:defRPr/>
              </a:pPr>
              <a:t>‹#›</a:t>
            </a:fld>
            <a:endParaRPr lang="hu-HU" altLang="hu-HU"/>
          </a:p>
        </p:txBody>
      </p:sp>
    </p:spTree>
    <p:extLst>
      <p:ext uri="{BB962C8B-B14F-4D97-AF65-F5344CB8AC3E}">
        <p14:creationId xmlns:p14="http://schemas.microsoft.com/office/powerpoint/2010/main" val="7925251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zakaszfejléc">
    <p:spTree>
      <p:nvGrpSpPr>
        <p:cNvPr id="1" name=""/>
        <p:cNvGrpSpPr/>
        <p:nvPr/>
      </p:nvGrpSpPr>
      <p:grpSpPr>
        <a:xfrm>
          <a:off x="0" y="0"/>
          <a:ext cx="0" cy="0"/>
          <a:chOff x="0" y="0"/>
          <a:chExt cx="0" cy="0"/>
        </a:xfrm>
      </p:grpSpPr>
      <p:sp>
        <p:nvSpPr>
          <p:cNvPr id="2" name="Cím 1"/>
          <p:cNvSpPr>
            <a:spLocks noGrp="1"/>
          </p:cNvSpPr>
          <p:nvPr>
            <p:ph type="title"/>
          </p:nvPr>
        </p:nvSpPr>
        <p:spPr>
          <a:xfrm>
            <a:off x="722313" y="4406900"/>
            <a:ext cx="7772400" cy="1362075"/>
          </a:xfrm>
        </p:spPr>
        <p:txBody>
          <a:bodyPr anchor="t"/>
          <a:lstStyle>
            <a:lvl1pPr algn="l">
              <a:defRPr sz="4000" b="1" cap="all"/>
            </a:lvl1pPr>
          </a:lstStyle>
          <a:p>
            <a:r>
              <a:rPr lang="hu-HU"/>
              <a:t>Mintacím szerkesztése</a:t>
            </a:r>
          </a:p>
        </p:txBody>
      </p:sp>
      <p:sp>
        <p:nvSpPr>
          <p:cNvPr id="3" name="Szöveg helye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hu-HU"/>
              <a:t>Mintaszöveg szerkesztése</a:t>
            </a:r>
          </a:p>
        </p:txBody>
      </p:sp>
      <p:sp>
        <p:nvSpPr>
          <p:cNvPr id="4" name="Rectangle 4">
            <a:extLst>
              <a:ext uri="{FF2B5EF4-FFF2-40B4-BE49-F238E27FC236}">
                <a16:creationId xmlns:a16="http://schemas.microsoft.com/office/drawing/2014/main" id="{3B41C69B-08D7-46E4-8FF9-658EA05985C3}"/>
              </a:ext>
            </a:extLst>
          </p:cNvPr>
          <p:cNvSpPr>
            <a:spLocks noGrp="1" noChangeArrowheads="1"/>
          </p:cNvSpPr>
          <p:nvPr>
            <p:ph type="dt" sz="half" idx="10"/>
          </p:nvPr>
        </p:nvSpPr>
        <p:spPr>
          <a:ln/>
        </p:spPr>
        <p:txBody>
          <a:bodyPr/>
          <a:lstStyle>
            <a:lvl1pPr>
              <a:defRPr/>
            </a:lvl1pPr>
          </a:lstStyle>
          <a:p>
            <a:pPr>
              <a:defRPr/>
            </a:pPr>
            <a:endParaRPr lang="hu-HU"/>
          </a:p>
        </p:txBody>
      </p:sp>
      <p:sp>
        <p:nvSpPr>
          <p:cNvPr id="5" name="Rectangle 5">
            <a:extLst>
              <a:ext uri="{FF2B5EF4-FFF2-40B4-BE49-F238E27FC236}">
                <a16:creationId xmlns:a16="http://schemas.microsoft.com/office/drawing/2014/main" id="{A683F776-B219-431C-8101-EF6D19ABBF6D}"/>
              </a:ext>
            </a:extLst>
          </p:cNvPr>
          <p:cNvSpPr>
            <a:spLocks noGrp="1" noChangeArrowheads="1"/>
          </p:cNvSpPr>
          <p:nvPr>
            <p:ph type="ftr" sz="quarter" idx="11"/>
          </p:nvPr>
        </p:nvSpPr>
        <p:spPr>
          <a:ln/>
        </p:spPr>
        <p:txBody>
          <a:bodyPr/>
          <a:lstStyle>
            <a:lvl1pPr>
              <a:defRPr/>
            </a:lvl1pPr>
          </a:lstStyle>
          <a:p>
            <a:pPr>
              <a:defRPr/>
            </a:pPr>
            <a:endParaRPr lang="hu-HU"/>
          </a:p>
        </p:txBody>
      </p:sp>
      <p:sp>
        <p:nvSpPr>
          <p:cNvPr id="6" name="Rectangle 6">
            <a:extLst>
              <a:ext uri="{FF2B5EF4-FFF2-40B4-BE49-F238E27FC236}">
                <a16:creationId xmlns:a16="http://schemas.microsoft.com/office/drawing/2014/main" id="{014019F1-5EDA-45A6-874F-092F539867C0}"/>
              </a:ext>
            </a:extLst>
          </p:cNvPr>
          <p:cNvSpPr>
            <a:spLocks noGrp="1" noChangeArrowheads="1"/>
          </p:cNvSpPr>
          <p:nvPr>
            <p:ph type="sldNum" sz="quarter" idx="12"/>
          </p:nvPr>
        </p:nvSpPr>
        <p:spPr>
          <a:ln/>
        </p:spPr>
        <p:txBody>
          <a:bodyPr/>
          <a:lstStyle>
            <a:lvl1pPr>
              <a:defRPr/>
            </a:lvl1pPr>
          </a:lstStyle>
          <a:p>
            <a:pPr>
              <a:defRPr/>
            </a:pPr>
            <a:fld id="{FA8A6ABF-3F9D-4999-9BA2-A5A130D826AF}" type="slidenum">
              <a:rPr lang="hu-HU" altLang="hu-HU"/>
              <a:pPr>
                <a:defRPr/>
              </a:pPr>
              <a:t>‹#›</a:t>
            </a:fld>
            <a:endParaRPr lang="hu-HU" altLang="hu-HU"/>
          </a:p>
        </p:txBody>
      </p:sp>
    </p:spTree>
    <p:extLst>
      <p:ext uri="{BB962C8B-B14F-4D97-AF65-F5344CB8AC3E}">
        <p14:creationId xmlns:p14="http://schemas.microsoft.com/office/powerpoint/2010/main" val="9361133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tartalomrész">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a:t>Mintacím szerkesztése</a:t>
            </a:r>
          </a:p>
        </p:txBody>
      </p:sp>
      <p:sp>
        <p:nvSpPr>
          <p:cNvPr id="3" name="Tartalom helye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4" name="Tartalom helye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5" name="Rectangle 4">
            <a:extLst>
              <a:ext uri="{FF2B5EF4-FFF2-40B4-BE49-F238E27FC236}">
                <a16:creationId xmlns:a16="http://schemas.microsoft.com/office/drawing/2014/main" id="{3B41C69B-08D7-46E4-8FF9-658EA05985C3}"/>
              </a:ext>
            </a:extLst>
          </p:cNvPr>
          <p:cNvSpPr>
            <a:spLocks noGrp="1" noChangeArrowheads="1"/>
          </p:cNvSpPr>
          <p:nvPr>
            <p:ph type="dt" sz="half" idx="10"/>
          </p:nvPr>
        </p:nvSpPr>
        <p:spPr>
          <a:ln/>
        </p:spPr>
        <p:txBody>
          <a:bodyPr/>
          <a:lstStyle>
            <a:lvl1pPr>
              <a:defRPr/>
            </a:lvl1pPr>
          </a:lstStyle>
          <a:p>
            <a:pPr>
              <a:defRPr/>
            </a:pPr>
            <a:endParaRPr lang="hu-HU"/>
          </a:p>
        </p:txBody>
      </p:sp>
      <p:sp>
        <p:nvSpPr>
          <p:cNvPr id="6" name="Rectangle 5">
            <a:extLst>
              <a:ext uri="{FF2B5EF4-FFF2-40B4-BE49-F238E27FC236}">
                <a16:creationId xmlns:a16="http://schemas.microsoft.com/office/drawing/2014/main" id="{A683F776-B219-431C-8101-EF6D19ABBF6D}"/>
              </a:ext>
            </a:extLst>
          </p:cNvPr>
          <p:cNvSpPr>
            <a:spLocks noGrp="1" noChangeArrowheads="1"/>
          </p:cNvSpPr>
          <p:nvPr>
            <p:ph type="ftr" sz="quarter" idx="11"/>
          </p:nvPr>
        </p:nvSpPr>
        <p:spPr>
          <a:ln/>
        </p:spPr>
        <p:txBody>
          <a:bodyPr/>
          <a:lstStyle>
            <a:lvl1pPr>
              <a:defRPr/>
            </a:lvl1pPr>
          </a:lstStyle>
          <a:p>
            <a:pPr>
              <a:defRPr/>
            </a:pPr>
            <a:endParaRPr lang="hu-HU"/>
          </a:p>
        </p:txBody>
      </p:sp>
      <p:sp>
        <p:nvSpPr>
          <p:cNvPr id="7" name="Rectangle 6">
            <a:extLst>
              <a:ext uri="{FF2B5EF4-FFF2-40B4-BE49-F238E27FC236}">
                <a16:creationId xmlns:a16="http://schemas.microsoft.com/office/drawing/2014/main" id="{014019F1-5EDA-45A6-874F-092F539867C0}"/>
              </a:ext>
            </a:extLst>
          </p:cNvPr>
          <p:cNvSpPr>
            <a:spLocks noGrp="1" noChangeArrowheads="1"/>
          </p:cNvSpPr>
          <p:nvPr>
            <p:ph type="sldNum" sz="quarter" idx="12"/>
          </p:nvPr>
        </p:nvSpPr>
        <p:spPr>
          <a:ln/>
        </p:spPr>
        <p:txBody>
          <a:bodyPr/>
          <a:lstStyle>
            <a:lvl1pPr>
              <a:defRPr/>
            </a:lvl1pPr>
          </a:lstStyle>
          <a:p>
            <a:pPr>
              <a:defRPr/>
            </a:pPr>
            <a:fld id="{FCF51DB1-175E-4BDA-981D-8CC0098A4C91}" type="slidenum">
              <a:rPr lang="hu-HU" altLang="hu-HU"/>
              <a:pPr>
                <a:defRPr/>
              </a:pPr>
              <a:t>‹#›</a:t>
            </a:fld>
            <a:endParaRPr lang="hu-HU" altLang="hu-HU"/>
          </a:p>
        </p:txBody>
      </p:sp>
    </p:spTree>
    <p:extLst>
      <p:ext uri="{BB962C8B-B14F-4D97-AF65-F5344CB8AC3E}">
        <p14:creationId xmlns:p14="http://schemas.microsoft.com/office/powerpoint/2010/main" val="7177965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Összehasonlítás">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lvl1pPr>
              <a:defRPr/>
            </a:lvl1pPr>
          </a:lstStyle>
          <a:p>
            <a:r>
              <a:rPr lang="hu-HU"/>
              <a:t>Mintacím szerkesztése</a:t>
            </a:r>
          </a:p>
        </p:txBody>
      </p:sp>
      <p:sp>
        <p:nvSpPr>
          <p:cNvPr id="3" name="Szöveg hely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a:t>Mintaszöveg szerkesztése</a:t>
            </a:r>
          </a:p>
        </p:txBody>
      </p:sp>
      <p:sp>
        <p:nvSpPr>
          <p:cNvPr id="4" name="Tartalom helye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5" name="Szöveg hely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a:t>Mintaszöveg szerkesztése</a:t>
            </a:r>
          </a:p>
        </p:txBody>
      </p:sp>
      <p:sp>
        <p:nvSpPr>
          <p:cNvPr id="6" name="Tartalom helye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7" name="Rectangle 4">
            <a:extLst>
              <a:ext uri="{FF2B5EF4-FFF2-40B4-BE49-F238E27FC236}">
                <a16:creationId xmlns:a16="http://schemas.microsoft.com/office/drawing/2014/main" id="{3B41C69B-08D7-46E4-8FF9-658EA05985C3}"/>
              </a:ext>
            </a:extLst>
          </p:cNvPr>
          <p:cNvSpPr>
            <a:spLocks noGrp="1" noChangeArrowheads="1"/>
          </p:cNvSpPr>
          <p:nvPr>
            <p:ph type="dt" sz="half" idx="10"/>
          </p:nvPr>
        </p:nvSpPr>
        <p:spPr>
          <a:ln/>
        </p:spPr>
        <p:txBody>
          <a:bodyPr/>
          <a:lstStyle>
            <a:lvl1pPr>
              <a:defRPr/>
            </a:lvl1pPr>
          </a:lstStyle>
          <a:p>
            <a:pPr>
              <a:defRPr/>
            </a:pPr>
            <a:endParaRPr lang="hu-HU"/>
          </a:p>
        </p:txBody>
      </p:sp>
      <p:sp>
        <p:nvSpPr>
          <p:cNvPr id="8" name="Rectangle 5">
            <a:extLst>
              <a:ext uri="{FF2B5EF4-FFF2-40B4-BE49-F238E27FC236}">
                <a16:creationId xmlns:a16="http://schemas.microsoft.com/office/drawing/2014/main" id="{A683F776-B219-431C-8101-EF6D19ABBF6D}"/>
              </a:ext>
            </a:extLst>
          </p:cNvPr>
          <p:cNvSpPr>
            <a:spLocks noGrp="1" noChangeArrowheads="1"/>
          </p:cNvSpPr>
          <p:nvPr>
            <p:ph type="ftr" sz="quarter" idx="11"/>
          </p:nvPr>
        </p:nvSpPr>
        <p:spPr>
          <a:ln/>
        </p:spPr>
        <p:txBody>
          <a:bodyPr/>
          <a:lstStyle>
            <a:lvl1pPr>
              <a:defRPr/>
            </a:lvl1pPr>
          </a:lstStyle>
          <a:p>
            <a:pPr>
              <a:defRPr/>
            </a:pPr>
            <a:endParaRPr lang="hu-HU"/>
          </a:p>
        </p:txBody>
      </p:sp>
      <p:sp>
        <p:nvSpPr>
          <p:cNvPr id="9" name="Rectangle 6">
            <a:extLst>
              <a:ext uri="{FF2B5EF4-FFF2-40B4-BE49-F238E27FC236}">
                <a16:creationId xmlns:a16="http://schemas.microsoft.com/office/drawing/2014/main" id="{014019F1-5EDA-45A6-874F-092F539867C0}"/>
              </a:ext>
            </a:extLst>
          </p:cNvPr>
          <p:cNvSpPr>
            <a:spLocks noGrp="1" noChangeArrowheads="1"/>
          </p:cNvSpPr>
          <p:nvPr>
            <p:ph type="sldNum" sz="quarter" idx="12"/>
          </p:nvPr>
        </p:nvSpPr>
        <p:spPr>
          <a:ln/>
        </p:spPr>
        <p:txBody>
          <a:bodyPr/>
          <a:lstStyle>
            <a:lvl1pPr>
              <a:defRPr/>
            </a:lvl1pPr>
          </a:lstStyle>
          <a:p>
            <a:pPr>
              <a:defRPr/>
            </a:pPr>
            <a:fld id="{2DA66D24-B16F-4868-9A94-D670D08F1F6C}" type="slidenum">
              <a:rPr lang="hu-HU" altLang="hu-HU"/>
              <a:pPr>
                <a:defRPr/>
              </a:pPr>
              <a:t>‹#›</a:t>
            </a:fld>
            <a:endParaRPr lang="hu-HU" altLang="hu-HU"/>
          </a:p>
        </p:txBody>
      </p:sp>
    </p:spTree>
    <p:extLst>
      <p:ext uri="{BB962C8B-B14F-4D97-AF65-F5344CB8AC3E}">
        <p14:creationId xmlns:p14="http://schemas.microsoft.com/office/powerpoint/2010/main" val="10801780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Csak cím">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a:t>Mintacím szerkesztése</a:t>
            </a:r>
          </a:p>
        </p:txBody>
      </p:sp>
      <p:sp>
        <p:nvSpPr>
          <p:cNvPr id="3" name="Rectangle 4">
            <a:extLst>
              <a:ext uri="{FF2B5EF4-FFF2-40B4-BE49-F238E27FC236}">
                <a16:creationId xmlns:a16="http://schemas.microsoft.com/office/drawing/2014/main" id="{3B41C69B-08D7-46E4-8FF9-658EA05985C3}"/>
              </a:ext>
            </a:extLst>
          </p:cNvPr>
          <p:cNvSpPr>
            <a:spLocks noGrp="1" noChangeArrowheads="1"/>
          </p:cNvSpPr>
          <p:nvPr>
            <p:ph type="dt" sz="half" idx="10"/>
          </p:nvPr>
        </p:nvSpPr>
        <p:spPr>
          <a:ln/>
        </p:spPr>
        <p:txBody>
          <a:bodyPr/>
          <a:lstStyle>
            <a:lvl1pPr>
              <a:defRPr/>
            </a:lvl1pPr>
          </a:lstStyle>
          <a:p>
            <a:pPr>
              <a:defRPr/>
            </a:pPr>
            <a:endParaRPr lang="hu-HU"/>
          </a:p>
        </p:txBody>
      </p:sp>
      <p:sp>
        <p:nvSpPr>
          <p:cNvPr id="4" name="Rectangle 5">
            <a:extLst>
              <a:ext uri="{FF2B5EF4-FFF2-40B4-BE49-F238E27FC236}">
                <a16:creationId xmlns:a16="http://schemas.microsoft.com/office/drawing/2014/main" id="{A683F776-B219-431C-8101-EF6D19ABBF6D}"/>
              </a:ext>
            </a:extLst>
          </p:cNvPr>
          <p:cNvSpPr>
            <a:spLocks noGrp="1" noChangeArrowheads="1"/>
          </p:cNvSpPr>
          <p:nvPr>
            <p:ph type="ftr" sz="quarter" idx="11"/>
          </p:nvPr>
        </p:nvSpPr>
        <p:spPr>
          <a:ln/>
        </p:spPr>
        <p:txBody>
          <a:bodyPr/>
          <a:lstStyle>
            <a:lvl1pPr>
              <a:defRPr/>
            </a:lvl1pPr>
          </a:lstStyle>
          <a:p>
            <a:pPr>
              <a:defRPr/>
            </a:pPr>
            <a:endParaRPr lang="hu-HU"/>
          </a:p>
        </p:txBody>
      </p:sp>
      <p:sp>
        <p:nvSpPr>
          <p:cNvPr id="5" name="Rectangle 6">
            <a:extLst>
              <a:ext uri="{FF2B5EF4-FFF2-40B4-BE49-F238E27FC236}">
                <a16:creationId xmlns:a16="http://schemas.microsoft.com/office/drawing/2014/main" id="{014019F1-5EDA-45A6-874F-092F539867C0}"/>
              </a:ext>
            </a:extLst>
          </p:cNvPr>
          <p:cNvSpPr>
            <a:spLocks noGrp="1" noChangeArrowheads="1"/>
          </p:cNvSpPr>
          <p:nvPr>
            <p:ph type="sldNum" sz="quarter" idx="12"/>
          </p:nvPr>
        </p:nvSpPr>
        <p:spPr>
          <a:ln/>
        </p:spPr>
        <p:txBody>
          <a:bodyPr/>
          <a:lstStyle>
            <a:lvl1pPr>
              <a:defRPr/>
            </a:lvl1pPr>
          </a:lstStyle>
          <a:p>
            <a:pPr>
              <a:defRPr/>
            </a:pPr>
            <a:fld id="{0242AAA5-E1D7-42E9-887A-82DE1ABB9C51}" type="slidenum">
              <a:rPr lang="hu-HU" altLang="hu-HU"/>
              <a:pPr>
                <a:defRPr/>
              </a:pPr>
              <a:t>‹#›</a:t>
            </a:fld>
            <a:endParaRPr lang="hu-HU" altLang="hu-HU"/>
          </a:p>
        </p:txBody>
      </p:sp>
    </p:spTree>
    <p:extLst>
      <p:ext uri="{BB962C8B-B14F-4D97-AF65-F5344CB8AC3E}">
        <p14:creationId xmlns:p14="http://schemas.microsoft.com/office/powerpoint/2010/main" val="411688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Üres">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3B41C69B-08D7-46E4-8FF9-658EA05985C3}"/>
              </a:ext>
            </a:extLst>
          </p:cNvPr>
          <p:cNvSpPr>
            <a:spLocks noGrp="1" noChangeArrowheads="1"/>
          </p:cNvSpPr>
          <p:nvPr>
            <p:ph type="dt" sz="half" idx="10"/>
          </p:nvPr>
        </p:nvSpPr>
        <p:spPr>
          <a:ln/>
        </p:spPr>
        <p:txBody>
          <a:bodyPr/>
          <a:lstStyle>
            <a:lvl1pPr>
              <a:defRPr/>
            </a:lvl1pPr>
          </a:lstStyle>
          <a:p>
            <a:pPr>
              <a:defRPr/>
            </a:pPr>
            <a:endParaRPr lang="hu-HU"/>
          </a:p>
        </p:txBody>
      </p:sp>
      <p:sp>
        <p:nvSpPr>
          <p:cNvPr id="3" name="Rectangle 5">
            <a:extLst>
              <a:ext uri="{FF2B5EF4-FFF2-40B4-BE49-F238E27FC236}">
                <a16:creationId xmlns:a16="http://schemas.microsoft.com/office/drawing/2014/main" id="{A683F776-B219-431C-8101-EF6D19ABBF6D}"/>
              </a:ext>
            </a:extLst>
          </p:cNvPr>
          <p:cNvSpPr>
            <a:spLocks noGrp="1" noChangeArrowheads="1"/>
          </p:cNvSpPr>
          <p:nvPr>
            <p:ph type="ftr" sz="quarter" idx="11"/>
          </p:nvPr>
        </p:nvSpPr>
        <p:spPr>
          <a:ln/>
        </p:spPr>
        <p:txBody>
          <a:bodyPr/>
          <a:lstStyle>
            <a:lvl1pPr>
              <a:defRPr/>
            </a:lvl1pPr>
          </a:lstStyle>
          <a:p>
            <a:pPr>
              <a:defRPr/>
            </a:pPr>
            <a:endParaRPr lang="hu-HU"/>
          </a:p>
        </p:txBody>
      </p:sp>
      <p:sp>
        <p:nvSpPr>
          <p:cNvPr id="4" name="Rectangle 6">
            <a:extLst>
              <a:ext uri="{FF2B5EF4-FFF2-40B4-BE49-F238E27FC236}">
                <a16:creationId xmlns:a16="http://schemas.microsoft.com/office/drawing/2014/main" id="{014019F1-5EDA-45A6-874F-092F539867C0}"/>
              </a:ext>
            </a:extLst>
          </p:cNvPr>
          <p:cNvSpPr>
            <a:spLocks noGrp="1" noChangeArrowheads="1"/>
          </p:cNvSpPr>
          <p:nvPr>
            <p:ph type="sldNum" sz="quarter" idx="12"/>
          </p:nvPr>
        </p:nvSpPr>
        <p:spPr>
          <a:ln/>
        </p:spPr>
        <p:txBody>
          <a:bodyPr/>
          <a:lstStyle>
            <a:lvl1pPr>
              <a:defRPr/>
            </a:lvl1pPr>
          </a:lstStyle>
          <a:p>
            <a:pPr>
              <a:defRPr/>
            </a:pPr>
            <a:fld id="{B94A34DE-DBC2-4A65-9D44-F33BFC1AC91B}" type="slidenum">
              <a:rPr lang="hu-HU" altLang="hu-HU"/>
              <a:pPr>
                <a:defRPr/>
              </a:pPr>
              <a:t>‹#›</a:t>
            </a:fld>
            <a:endParaRPr lang="hu-HU" altLang="hu-HU"/>
          </a:p>
        </p:txBody>
      </p:sp>
    </p:spTree>
    <p:extLst>
      <p:ext uri="{BB962C8B-B14F-4D97-AF65-F5344CB8AC3E}">
        <p14:creationId xmlns:p14="http://schemas.microsoft.com/office/powerpoint/2010/main" val="37621990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artalomrész képaláírással">
    <p:spTree>
      <p:nvGrpSpPr>
        <p:cNvPr id="1" name=""/>
        <p:cNvGrpSpPr/>
        <p:nvPr/>
      </p:nvGrpSpPr>
      <p:grpSpPr>
        <a:xfrm>
          <a:off x="0" y="0"/>
          <a:ext cx="0" cy="0"/>
          <a:chOff x="0" y="0"/>
          <a:chExt cx="0" cy="0"/>
        </a:xfrm>
      </p:grpSpPr>
      <p:sp>
        <p:nvSpPr>
          <p:cNvPr id="2" name="Cím 1"/>
          <p:cNvSpPr>
            <a:spLocks noGrp="1"/>
          </p:cNvSpPr>
          <p:nvPr>
            <p:ph type="title"/>
          </p:nvPr>
        </p:nvSpPr>
        <p:spPr>
          <a:xfrm>
            <a:off x="457200" y="273050"/>
            <a:ext cx="3008313" cy="1162050"/>
          </a:xfrm>
        </p:spPr>
        <p:txBody>
          <a:bodyPr anchor="b"/>
          <a:lstStyle>
            <a:lvl1pPr algn="l">
              <a:defRPr sz="2000" b="1"/>
            </a:lvl1pPr>
          </a:lstStyle>
          <a:p>
            <a:r>
              <a:rPr lang="hu-HU"/>
              <a:t>Mintacím szerkesztése</a:t>
            </a:r>
          </a:p>
        </p:txBody>
      </p:sp>
      <p:sp>
        <p:nvSpPr>
          <p:cNvPr id="3" name="Tartalom helye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4" name="Szöveg hely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u-HU"/>
              <a:t>Mintaszöveg szerkesztése</a:t>
            </a:r>
          </a:p>
        </p:txBody>
      </p:sp>
      <p:sp>
        <p:nvSpPr>
          <p:cNvPr id="5" name="Rectangle 4">
            <a:extLst>
              <a:ext uri="{FF2B5EF4-FFF2-40B4-BE49-F238E27FC236}">
                <a16:creationId xmlns:a16="http://schemas.microsoft.com/office/drawing/2014/main" id="{3B41C69B-08D7-46E4-8FF9-658EA05985C3}"/>
              </a:ext>
            </a:extLst>
          </p:cNvPr>
          <p:cNvSpPr>
            <a:spLocks noGrp="1" noChangeArrowheads="1"/>
          </p:cNvSpPr>
          <p:nvPr>
            <p:ph type="dt" sz="half" idx="10"/>
          </p:nvPr>
        </p:nvSpPr>
        <p:spPr>
          <a:ln/>
        </p:spPr>
        <p:txBody>
          <a:bodyPr/>
          <a:lstStyle>
            <a:lvl1pPr>
              <a:defRPr/>
            </a:lvl1pPr>
          </a:lstStyle>
          <a:p>
            <a:pPr>
              <a:defRPr/>
            </a:pPr>
            <a:endParaRPr lang="hu-HU"/>
          </a:p>
        </p:txBody>
      </p:sp>
      <p:sp>
        <p:nvSpPr>
          <p:cNvPr id="6" name="Rectangle 5">
            <a:extLst>
              <a:ext uri="{FF2B5EF4-FFF2-40B4-BE49-F238E27FC236}">
                <a16:creationId xmlns:a16="http://schemas.microsoft.com/office/drawing/2014/main" id="{A683F776-B219-431C-8101-EF6D19ABBF6D}"/>
              </a:ext>
            </a:extLst>
          </p:cNvPr>
          <p:cNvSpPr>
            <a:spLocks noGrp="1" noChangeArrowheads="1"/>
          </p:cNvSpPr>
          <p:nvPr>
            <p:ph type="ftr" sz="quarter" idx="11"/>
          </p:nvPr>
        </p:nvSpPr>
        <p:spPr>
          <a:ln/>
        </p:spPr>
        <p:txBody>
          <a:bodyPr/>
          <a:lstStyle>
            <a:lvl1pPr>
              <a:defRPr/>
            </a:lvl1pPr>
          </a:lstStyle>
          <a:p>
            <a:pPr>
              <a:defRPr/>
            </a:pPr>
            <a:endParaRPr lang="hu-HU"/>
          </a:p>
        </p:txBody>
      </p:sp>
      <p:sp>
        <p:nvSpPr>
          <p:cNvPr id="7" name="Rectangle 6">
            <a:extLst>
              <a:ext uri="{FF2B5EF4-FFF2-40B4-BE49-F238E27FC236}">
                <a16:creationId xmlns:a16="http://schemas.microsoft.com/office/drawing/2014/main" id="{014019F1-5EDA-45A6-874F-092F539867C0}"/>
              </a:ext>
            </a:extLst>
          </p:cNvPr>
          <p:cNvSpPr>
            <a:spLocks noGrp="1" noChangeArrowheads="1"/>
          </p:cNvSpPr>
          <p:nvPr>
            <p:ph type="sldNum" sz="quarter" idx="12"/>
          </p:nvPr>
        </p:nvSpPr>
        <p:spPr>
          <a:ln/>
        </p:spPr>
        <p:txBody>
          <a:bodyPr/>
          <a:lstStyle>
            <a:lvl1pPr>
              <a:defRPr/>
            </a:lvl1pPr>
          </a:lstStyle>
          <a:p>
            <a:pPr>
              <a:defRPr/>
            </a:pPr>
            <a:fld id="{80C82680-BB03-4B1F-9EA1-7948D8E3F8F9}" type="slidenum">
              <a:rPr lang="hu-HU" altLang="hu-HU"/>
              <a:pPr>
                <a:defRPr/>
              </a:pPr>
              <a:t>‹#›</a:t>
            </a:fld>
            <a:endParaRPr lang="hu-HU" altLang="hu-HU"/>
          </a:p>
        </p:txBody>
      </p:sp>
    </p:spTree>
    <p:extLst>
      <p:ext uri="{BB962C8B-B14F-4D97-AF65-F5344CB8AC3E}">
        <p14:creationId xmlns:p14="http://schemas.microsoft.com/office/powerpoint/2010/main" val="33678659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Kép képaláírással">
    <p:spTree>
      <p:nvGrpSpPr>
        <p:cNvPr id="1" name=""/>
        <p:cNvGrpSpPr/>
        <p:nvPr/>
      </p:nvGrpSpPr>
      <p:grpSpPr>
        <a:xfrm>
          <a:off x="0" y="0"/>
          <a:ext cx="0" cy="0"/>
          <a:chOff x="0" y="0"/>
          <a:chExt cx="0" cy="0"/>
        </a:xfrm>
      </p:grpSpPr>
      <p:sp>
        <p:nvSpPr>
          <p:cNvPr id="2" name="Cím 1"/>
          <p:cNvSpPr>
            <a:spLocks noGrp="1"/>
          </p:cNvSpPr>
          <p:nvPr>
            <p:ph type="title"/>
          </p:nvPr>
        </p:nvSpPr>
        <p:spPr>
          <a:xfrm>
            <a:off x="1792288" y="4800600"/>
            <a:ext cx="5486400" cy="566738"/>
          </a:xfrm>
        </p:spPr>
        <p:txBody>
          <a:bodyPr anchor="b"/>
          <a:lstStyle>
            <a:lvl1pPr algn="l">
              <a:defRPr sz="2000" b="1"/>
            </a:lvl1pPr>
          </a:lstStyle>
          <a:p>
            <a:r>
              <a:rPr lang="hu-HU"/>
              <a:t>Mintacím szerkesztése</a:t>
            </a:r>
          </a:p>
        </p:txBody>
      </p:sp>
      <p:sp>
        <p:nvSpPr>
          <p:cNvPr id="3" name="Kép hely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hu-HU" noProof="0"/>
          </a:p>
        </p:txBody>
      </p:sp>
      <p:sp>
        <p:nvSpPr>
          <p:cNvPr id="4" name="Szöveg hely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u-HU"/>
              <a:t>Mintaszöveg szerkesztése</a:t>
            </a:r>
          </a:p>
        </p:txBody>
      </p:sp>
      <p:sp>
        <p:nvSpPr>
          <p:cNvPr id="5" name="Rectangle 4">
            <a:extLst>
              <a:ext uri="{FF2B5EF4-FFF2-40B4-BE49-F238E27FC236}">
                <a16:creationId xmlns:a16="http://schemas.microsoft.com/office/drawing/2014/main" id="{3B41C69B-08D7-46E4-8FF9-658EA05985C3}"/>
              </a:ext>
            </a:extLst>
          </p:cNvPr>
          <p:cNvSpPr>
            <a:spLocks noGrp="1" noChangeArrowheads="1"/>
          </p:cNvSpPr>
          <p:nvPr>
            <p:ph type="dt" sz="half" idx="10"/>
          </p:nvPr>
        </p:nvSpPr>
        <p:spPr>
          <a:ln/>
        </p:spPr>
        <p:txBody>
          <a:bodyPr/>
          <a:lstStyle>
            <a:lvl1pPr>
              <a:defRPr/>
            </a:lvl1pPr>
          </a:lstStyle>
          <a:p>
            <a:pPr>
              <a:defRPr/>
            </a:pPr>
            <a:endParaRPr lang="hu-HU"/>
          </a:p>
        </p:txBody>
      </p:sp>
      <p:sp>
        <p:nvSpPr>
          <p:cNvPr id="6" name="Rectangle 5">
            <a:extLst>
              <a:ext uri="{FF2B5EF4-FFF2-40B4-BE49-F238E27FC236}">
                <a16:creationId xmlns:a16="http://schemas.microsoft.com/office/drawing/2014/main" id="{A683F776-B219-431C-8101-EF6D19ABBF6D}"/>
              </a:ext>
            </a:extLst>
          </p:cNvPr>
          <p:cNvSpPr>
            <a:spLocks noGrp="1" noChangeArrowheads="1"/>
          </p:cNvSpPr>
          <p:nvPr>
            <p:ph type="ftr" sz="quarter" idx="11"/>
          </p:nvPr>
        </p:nvSpPr>
        <p:spPr>
          <a:ln/>
        </p:spPr>
        <p:txBody>
          <a:bodyPr/>
          <a:lstStyle>
            <a:lvl1pPr>
              <a:defRPr/>
            </a:lvl1pPr>
          </a:lstStyle>
          <a:p>
            <a:pPr>
              <a:defRPr/>
            </a:pPr>
            <a:endParaRPr lang="hu-HU"/>
          </a:p>
        </p:txBody>
      </p:sp>
      <p:sp>
        <p:nvSpPr>
          <p:cNvPr id="7" name="Rectangle 6">
            <a:extLst>
              <a:ext uri="{FF2B5EF4-FFF2-40B4-BE49-F238E27FC236}">
                <a16:creationId xmlns:a16="http://schemas.microsoft.com/office/drawing/2014/main" id="{014019F1-5EDA-45A6-874F-092F539867C0}"/>
              </a:ext>
            </a:extLst>
          </p:cNvPr>
          <p:cNvSpPr>
            <a:spLocks noGrp="1" noChangeArrowheads="1"/>
          </p:cNvSpPr>
          <p:nvPr>
            <p:ph type="sldNum" sz="quarter" idx="12"/>
          </p:nvPr>
        </p:nvSpPr>
        <p:spPr>
          <a:ln/>
        </p:spPr>
        <p:txBody>
          <a:bodyPr/>
          <a:lstStyle>
            <a:lvl1pPr>
              <a:defRPr/>
            </a:lvl1pPr>
          </a:lstStyle>
          <a:p>
            <a:pPr>
              <a:defRPr/>
            </a:pPr>
            <a:fld id="{5BF4844A-84DF-4EAF-89F9-390984E68A95}" type="slidenum">
              <a:rPr lang="hu-HU" altLang="hu-HU"/>
              <a:pPr>
                <a:defRPr/>
              </a:pPr>
              <a:t>‹#›</a:t>
            </a:fld>
            <a:endParaRPr lang="hu-HU" altLang="hu-HU"/>
          </a:p>
        </p:txBody>
      </p:sp>
    </p:spTree>
    <p:extLst>
      <p:ext uri="{BB962C8B-B14F-4D97-AF65-F5344CB8AC3E}">
        <p14:creationId xmlns:p14="http://schemas.microsoft.com/office/powerpoint/2010/main" val="36987475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lum/>
          </a:blip>
          <a:srcRect/>
          <a:stretch>
            <a:fillRect/>
          </a:stretch>
        </a:blip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D974A0D3-06A0-44EC-AFAF-4378EC02A029}"/>
              </a:ext>
            </a:extLst>
          </p:cNvPr>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1440" tIns="45720" rIns="91440" bIns="45720" numCol="1" anchor="ctr" anchorCtr="0" compatLnSpc="1">
            <a:prstTxWarp prst="textNoShape">
              <a:avLst/>
            </a:prstTxWarp>
          </a:bodyPr>
          <a:lstStyle/>
          <a:p>
            <a:pPr lvl="0"/>
            <a:r>
              <a:rPr lang="hu-HU"/>
              <a:t>Mintacím szerkesztése</a:t>
            </a:r>
          </a:p>
        </p:txBody>
      </p:sp>
      <p:sp>
        <p:nvSpPr>
          <p:cNvPr id="1027" name="Rectangle 3">
            <a:extLst>
              <a:ext uri="{FF2B5EF4-FFF2-40B4-BE49-F238E27FC236}">
                <a16:creationId xmlns:a16="http://schemas.microsoft.com/office/drawing/2014/main" id="{E2107EF2-CA37-46E5-957E-CF5D365248DF}"/>
              </a:ext>
            </a:extLst>
          </p:cNvPr>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1440" tIns="45720" rIns="91440" bIns="45720" numCol="1" anchor="t" anchorCtr="0" compatLnSpc="1">
            <a:prstTxWarp prst="textNoShape">
              <a:avLst/>
            </a:prstTxWarp>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1028" name="Rectangle 4">
            <a:extLst>
              <a:ext uri="{FF2B5EF4-FFF2-40B4-BE49-F238E27FC236}">
                <a16:creationId xmlns:a16="http://schemas.microsoft.com/office/drawing/2014/main" id="{3B41C69B-08D7-46E4-8FF9-658EA05985C3}"/>
              </a:ext>
            </a:extLst>
          </p:cNvPr>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a:latin typeface="Arial" charset="0"/>
                <a:ea typeface="+mn-ea"/>
                <a:cs typeface="+mn-cs"/>
              </a:defRPr>
            </a:lvl1pPr>
          </a:lstStyle>
          <a:p>
            <a:pPr>
              <a:defRPr/>
            </a:pPr>
            <a:endParaRPr lang="hu-HU"/>
          </a:p>
        </p:txBody>
      </p:sp>
      <p:sp>
        <p:nvSpPr>
          <p:cNvPr id="1029" name="Rectangle 5">
            <a:extLst>
              <a:ext uri="{FF2B5EF4-FFF2-40B4-BE49-F238E27FC236}">
                <a16:creationId xmlns:a16="http://schemas.microsoft.com/office/drawing/2014/main" id="{A683F776-B219-431C-8101-EF6D19ABBF6D}"/>
              </a:ext>
            </a:extLst>
          </p:cNvPr>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a:latin typeface="Arial" charset="0"/>
                <a:ea typeface="+mn-ea"/>
                <a:cs typeface="+mn-cs"/>
              </a:defRPr>
            </a:lvl1pPr>
          </a:lstStyle>
          <a:p>
            <a:pPr>
              <a:defRPr/>
            </a:pPr>
            <a:endParaRPr lang="hu-HU"/>
          </a:p>
        </p:txBody>
      </p:sp>
      <p:sp>
        <p:nvSpPr>
          <p:cNvPr id="1030" name="Rectangle 6">
            <a:extLst>
              <a:ext uri="{FF2B5EF4-FFF2-40B4-BE49-F238E27FC236}">
                <a16:creationId xmlns:a16="http://schemas.microsoft.com/office/drawing/2014/main" id="{014019F1-5EDA-45A6-874F-092F539867C0}"/>
              </a:ext>
            </a:extLst>
          </p:cNvPr>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a:lvl1pPr>
          </a:lstStyle>
          <a:p>
            <a:pPr>
              <a:defRPr/>
            </a:pPr>
            <a:fld id="{24A1FB1F-8DBB-4D14-B1E0-862BF7F19625}" type="slidenum">
              <a:rPr lang="hu-HU" altLang="hu-HU"/>
              <a:pPr>
                <a:defRPr/>
              </a:pPr>
              <a:t>‹#›</a:t>
            </a:fld>
            <a:endParaRPr lang="hu-HU" altLang="hu-H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rtl="0" eaLnBrk="0" fontAlgn="base" hangingPunct="0">
        <a:spcBef>
          <a:spcPct val="0"/>
        </a:spcBef>
        <a:spcAft>
          <a:spcPct val="0"/>
        </a:spcAft>
        <a:defRPr sz="4400">
          <a:solidFill>
            <a:schemeClr val="tx2"/>
          </a:solidFill>
          <a:latin typeface="+mj-lt"/>
          <a:ea typeface="ＭＳ Ｐゴシック" charset="0"/>
          <a:cs typeface="+mj-cs"/>
        </a:defRPr>
      </a:lvl1pPr>
      <a:lvl2pPr algn="ctr" rtl="0" eaLnBrk="0" fontAlgn="base" hangingPunct="0">
        <a:spcBef>
          <a:spcPct val="0"/>
        </a:spcBef>
        <a:spcAft>
          <a:spcPct val="0"/>
        </a:spcAft>
        <a:defRPr sz="4400">
          <a:solidFill>
            <a:schemeClr val="tx2"/>
          </a:solidFill>
          <a:latin typeface="Arial" charset="0"/>
          <a:ea typeface="ＭＳ Ｐゴシック" charset="0"/>
          <a:cs typeface="Arial" charset="0"/>
        </a:defRPr>
      </a:lvl2pPr>
      <a:lvl3pPr algn="ctr" rtl="0" eaLnBrk="0" fontAlgn="base" hangingPunct="0">
        <a:spcBef>
          <a:spcPct val="0"/>
        </a:spcBef>
        <a:spcAft>
          <a:spcPct val="0"/>
        </a:spcAft>
        <a:defRPr sz="4400">
          <a:solidFill>
            <a:schemeClr val="tx2"/>
          </a:solidFill>
          <a:latin typeface="Arial" charset="0"/>
          <a:ea typeface="ＭＳ Ｐゴシック" charset="0"/>
          <a:cs typeface="Arial" charset="0"/>
        </a:defRPr>
      </a:lvl3pPr>
      <a:lvl4pPr algn="ctr" rtl="0" eaLnBrk="0" fontAlgn="base" hangingPunct="0">
        <a:spcBef>
          <a:spcPct val="0"/>
        </a:spcBef>
        <a:spcAft>
          <a:spcPct val="0"/>
        </a:spcAft>
        <a:defRPr sz="4400">
          <a:solidFill>
            <a:schemeClr val="tx2"/>
          </a:solidFill>
          <a:latin typeface="Arial" charset="0"/>
          <a:ea typeface="ＭＳ Ｐゴシック" charset="0"/>
          <a:cs typeface="Arial" charset="0"/>
        </a:defRPr>
      </a:lvl4pPr>
      <a:lvl5pPr algn="ctr" rtl="0" eaLnBrk="0" fontAlgn="base" hangingPunct="0">
        <a:spcBef>
          <a:spcPct val="0"/>
        </a:spcBef>
        <a:spcAft>
          <a:spcPct val="0"/>
        </a:spcAft>
        <a:defRPr sz="4400">
          <a:solidFill>
            <a:schemeClr val="tx2"/>
          </a:solidFill>
          <a:latin typeface="Arial" charset="0"/>
          <a:ea typeface="ＭＳ Ｐゴシック"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0"/>
          <a:cs typeface="+mn-cs"/>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34" charset="-128"/>
          <a:cs typeface="+mn-cs"/>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pitchFamily="34" charset="-128"/>
          <a:cs typeface="+mn-cs"/>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pitchFamily="34" charset="-128"/>
          <a:cs typeface="+mn-cs"/>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pitchFamily="34" charset="-128"/>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3">
            <a:lum/>
          </a:blip>
          <a:srcRect/>
          <a:stretch>
            <a:fillRect/>
          </a:stretch>
        </a:blipFill>
        <a:effectLst/>
      </p:bgPr>
    </p:bg>
    <p:spTree>
      <p:nvGrpSpPr>
        <p:cNvPr id="1" name=""/>
        <p:cNvGrpSpPr/>
        <p:nvPr/>
      </p:nvGrpSpPr>
      <p:grpSpPr>
        <a:xfrm>
          <a:off x="0" y="0"/>
          <a:ext cx="0" cy="0"/>
          <a:chOff x="0" y="0"/>
          <a:chExt cx="0" cy="0"/>
        </a:xfrm>
      </p:grpSpPr>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DCD85872-D998-42B0-A27A-93DA3ED5FE2B}"/>
              </a:ext>
            </a:extLst>
          </p:cNvPr>
          <p:cNvSpPr txBox="1">
            <a:spLocks noChangeArrowheads="1"/>
          </p:cNvSpPr>
          <p:nvPr/>
        </p:nvSpPr>
        <p:spPr bwMode="auto">
          <a:xfrm>
            <a:off x="539750" y="1600200"/>
            <a:ext cx="8064500" cy="4548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algn="ctr" eaLnBrk="1" hangingPunct="1">
              <a:spcBef>
                <a:spcPct val="20000"/>
              </a:spcBef>
              <a:defRPr/>
            </a:pPr>
            <a:r>
              <a:rPr lang="hu-HU" sz="2400" b="1" dirty="0" err="1"/>
              <a:t>GET</a:t>
            </a:r>
            <a:r>
              <a:rPr lang="hu-HU" sz="2400" b="1" dirty="0"/>
              <a:t> IN </a:t>
            </a:r>
            <a:r>
              <a:rPr lang="hu-HU" sz="2400" b="1" dirty="0" err="1"/>
              <a:t>TOUCH</a:t>
            </a:r>
            <a:r>
              <a:rPr lang="hu-HU" sz="2400" b="1" dirty="0"/>
              <a:t> </a:t>
            </a:r>
            <a:r>
              <a:rPr lang="hu-HU" sz="2400" b="1" dirty="0" err="1"/>
              <a:t>WITH</a:t>
            </a:r>
            <a:r>
              <a:rPr lang="en-US" sz="2400" b="1" dirty="0"/>
              <a:t>:</a:t>
            </a:r>
            <a:endParaRPr lang="hu-HU" sz="2400" b="1" dirty="0"/>
          </a:p>
          <a:p>
            <a:pPr algn="ctr"/>
            <a:endParaRPr lang="hu-HU" sz="1600" b="1" dirty="0"/>
          </a:p>
          <a:p>
            <a:pPr algn="ctr"/>
            <a:r>
              <a:rPr lang="hu-HU" sz="1600" b="1" dirty="0"/>
              <a:t>Mrs. Andrea Ferenczi</a:t>
            </a:r>
            <a:endParaRPr lang="hu-HU" sz="1600" dirty="0"/>
          </a:p>
          <a:p>
            <a:pPr algn="ctr"/>
            <a:r>
              <a:rPr lang="hu-HU" sz="1600" dirty="0" err="1"/>
              <a:t>President</a:t>
            </a:r>
            <a:r>
              <a:rPr lang="hu-HU" sz="1600" dirty="0"/>
              <a:t> of </a:t>
            </a:r>
            <a:r>
              <a:rPr lang="hu-HU" sz="1600" dirty="0" err="1"/>
              <a:t>the</a:t>
            </a:r>
            <a:r>
              <a:rPr lang="hu-HU" sz="1600" dirty="0"/>
              <a:t> </a:t>
            </a:r>
            <a:r>
              <a:rPr lang="hu-HU" sz="1600" dirty="0" err="1"/>
              <a:t>Association</a:t>
            </a:r>
            <a:r>
              <a:rPr lang="hu-HU" sz="1600" dirty="0"/>
              <a:t> </a:t>
            </a:r>
            <a:r>
              <a:rPr lang="hu-HU" sz="1600" dirty="0" err="1"/>
              <a:t>for</a:t>
            </a:r>
            <a:r>
              <a:rPr lang="hu-HU" sz="1600" dirty="0"/>
              <a:t> </a:t>
            </a:r>
            <a:r>
              <a:rPr lang="hu-HU" sz="1600" dirty="0" err="1"/>
              <a:t>Women's</a:t>
            </a:r>
            <a:r>
              <a:rPr lang="hu-HU" sz="1600" dirty="0"/>
              <a:t> </a:t>
            </a:r>
            <a:r>
              <a:rPr lang="hu-HU" sz="1600" dirty="0" err="1"/>
              <a:t>Career</a:t>
            </a:r>
            <a:r>
              <a:rPr lang="hu-HU" sz="1600" dirty="0"/>
              <a:t> </a:t>
            </a:r>
            <a:r>
              <a:rPr lang="hu-HU" sz="1600" dirty="0" err="1"/>
              <a:t>Development</a:t>
            </a:r>
            <a:r>
              <a:rPr lang="hu-HU" sz="1600" dirty="0"/>
              <a:t> </a:t>
            </a:r>
            <a:r>
              <a:rPr lang="hu-HU" sz="1600" dirty="0" err="1"/>
              <a:t>in</a:t>
            </a:r>
            <a:r>
              <a:rPr lang="hu-HU" sz="1600" dirty="0"/>
              <a:t> Hungary</a:t>
            </a:r>
          </a:p>
          <a:p>
            <a:pPr algn="ctr"/>
            <a:r>
              <a:rPr lang="en-US" sz="1600" dirty="0" err="1"/>
              <a:t>Ugron</a:t>
            </a:r>
            <a:r>
              <a:rPr lang="en-US" sz="1600" dirty="0"/>
              <a:t> Gábor u. 28.</a:t>
            </a:r>
            <a:endParaRPr lang="hu-HU" sz="1600" dirty="0"/>
          </a:p>
          <a:p>
            <a:pPr algn="ctr"/>
            <a:r>
              <a:rPr lang="hu-HU" sz="1600" dirty="0"/>
              <a:t> H-</a:t>
            </a:r>
            <a:r>
              <a:rPr lang="en-US" sz="1600" dirty="0"/>
              <a:t>1118 Budapest, Hungary</a:t>
            </a:r>
            <a:endParaRPr lang="hu-HU" sz="1600" dirty="0"/>
          </a:p>
          <a:p>
            <a:pPr algn="ctr"/>
            <a:r>
              <a:rPr lang="en-US" sz="1600" dirty="0"/>
              <a:t>Phone: +36 1 319 5245</a:t>
            </a:r>
            <a:r>
              <a:rPr lang="hu-HU" sz="1600" dirty="0"/>
              <a:t> •</a:t>
            </a:r>
            <a:r>
              <a:rPr lang="en-US" sz="1600" dirty="0"/>
              <a:t> Mobile: +36 30 982 7093</a:t>
            </a:r>
            <a:r>
              <a:rPr lang="hu-HU" sz="1600" dirty="0"/>
              <a:t> •</a:t>
            </a:r>
            <a:r>
              <a:rPr lang="en-US" sz="1600" dirty="0"/>
              <a:t> Fax: +36 1 319 2017</a:t>
            </a:r>
            <a:endParaRPr lang="hu-HU" sz="1600" dirty="0"/>
          </a:p>
          <a:p>
            <a:pPr algn="ctr"/>
            <a:r>
              <a:rPr lang="en-US" sz="1600" dirty="0"/>
              <a:t>E-mail: ferenczi@t-online.hu</a:t>
            </a:r>
            <a:endParaRPr lang="hu-HU" sz="1600" dirty="0"/>
          </a:p>
          <a:p>
            <a:pPr algn="ctr"/>
            <a:r>
              <a:rPr lang="hu-HU" sz="1600" dirty="0" err="1"/>
              <a:t>www.womenscareer.org</a:t>
            </a:r>
            <a:endParaRPr lang="en-US" sz="1600" dirty="0"/>
          </a:p>
          <a:p>
            <a:pPr algn="ctr"/>
            <a:endParaRPr lang="hu-HU" sz="1600" dirty="0"/>
          </a:p>
          <a:p>
            <a:pPr algn="ctr"/>
            <a:r>
              <a:rPr lang="en-US" sz="1600" u="sng" dirty="0"/>
              <a:t>International Organizations:</a:t>
            </a:r>
            <a:endParaRPr lang="hu-HU" sz="1600" dirty="0"/>
          </a:p>
          <a:p>
            <a:pPr algn="ctr"/>
            <a:r>
              <a:rPr lang="en-US" sz="1600" dirty="0"/>
              <a:t>National Representative of INPEA</a:t>
            </a:r>
            <a:br>
              <a:rPr lang="en-US" sz="1600" dirty="0"/>
            </a:br>
            <a:r>
              <a:rPr lang="en-US" sz="1600" dirty="0"/>
              <a:t>(</a:t>
            </a:r>
            <a:r>
              <a:rPr lang="hu-HU" sz="1600" dirty="0"/>
              <a:t>International Network </a:t>
            </a:r>
            <a:r>
              <a:rPr lang="hu-HU" sz="1600" dirty="0" err="1"/>
              <a:t>for</a:t>
            </a:r>
            <a:r>
              <a:rPr lang="hu-HU" sz="1600" dirty="0"/>
              <a:t> </a:t>
            </a:r>
            <a:r>
              <a:rPr lang="hu-HU" sz="1600" dirty="0" err="1"/>
              <a:t>the</a:t>
            </a:r>
            <a:r>
              <a:rPr lang="hu-HU" sz="1600" dirty="0"/>
              <a:t> </a:t>
            </a:r>
            <a:r>
              <a:rPr lang="hu-HU" sz="1600" dirty="0" err="1"/>
              <a:t>Prevention</a:t>
            </a:r>
            <a:r>
              <a:rPr lang="hu-HU" sz="1600" dirty="0"/>
              <a:t> of </a:t>
            </a:r>
            <a:r>
              <a:rPr lang="hu-HU" sz="1600" dirty="0" err="1"/>
              <a:t>Elder</a:t>
            </a:r>
            <a:r>
              <a:rPr lang="hu-HU" sz="1600" dirty="0"/>
              <a:t> </a:t>
            </a:r>
            <a:r>
              <a:rPr lang="hu-HU" sz="1600" dirty="0" err="1"/>
              <a:t>Abuse</a:t>
            </a:r>
            <a:r>
              <a:rPr lang="hu-HU" sz="1600" dirty="0"/>
              <a:t>)</a:t>
            </a:r>
          </a:p>
          <a:p>
            <a:pPr algn="ctr"/>
            <a:r>
              <a:rPr lang="en-US" sz="1600" dirty="0"/>
              <a:t> in Hungary</a:t>
            </a:r>
            <a:r>
              <a:rPr lang="hu-HU" sz="1600" dirty="0"/>
              <a:t>,</a:t>
            </a:r>
          </a:p>
          <a:p>
            <a:pPr algn="ctr"/>
            <a:r>
              <a:rPr lang="en-US" sz="1600" dirty="0"/>
              <a:t>Member of the </a:t>
            </a:r>
            <a:r>
              <a:rPr lang="hu-HU" sz="1600" dirty="0"/>
              <a:t>NGO </a:t>
            </a:r>
            <a:r>
              <a:rPr lang="hu-HU" sz="1600" dirty="0" err="1"/>
              <a:t>Committee</a:t>
            </a:r>
            <a:r>
              <a:rPr lang="hu-HU" sz="1600" dirty="0"/>
              <a:t> </a:t>
            </a:r>
            <a:r>
              <a:rPr lang="hu-HU" sz="1600" dirty="0" err="1"/>
              <a:t>on</a:t>
            </a:r>
            <a:r>
              <a:rPr lang="hu-HU" sz="1600" dirty="0"/>
              <a:t>  </a:t>
            </a:r>
            <a:r>
              <a:rPr lang="hu-HU" sz="1600" dirty="0" err="1"/>
              <a:t>Ageing</a:t>
            </a:r>
            <a:r>
              <a:rPr lang="hu-HU" sz="1600" dirty="0"/>
              <a:t>, </a:t>
            </a:r>
            <a:r>
              <a:rPr lang="hu-HU" sz="1600" dirty="0" err="1"/>
              <a:t>Geneva</a:t>
            </a:r>
            <a:r>
              <a:rPr lang="hu-HU" sz="1600" dirty="0"/>
              <a:t>,</a:t>
            </a:r>
          </a:p>
          <a:p>
            <a:pPr algn="ctr"/>
            <a:r>
              <a:rPr lang="en-US" sz="1600" dirty="0"/>
              <a:t>Member of the Employment and Active Ageing Expert Group of AGE Platform Europe,</a:t>
            </a:r>
            <a:endParaRPr lang="hu-HU" sz="1600" dirty="0"/>
          </a:p>
          <a:p>
            <a:pPr algn="ctr"/>
            <a:r>
              <a:rPr lang="en-US" sz="1600" dirty="0"/>
              <a:t>Board member of the Older Women’s Network, Europe.</a:t>
            </a:r>
            <a:endParaRPr lang="hu-HU" sz="1600" dirty="0"/>
          </a:p>
        </p:txBody>
      </p:sp>
      <p:sp>
        <p:nvSpPr>
          <p:cNvPr id="4" name="Dia számának helye 2"/>
          <p:cNvSpPr>
            <a:spLocks noGrp="1"/>
          </p:cNvSpPr>
          <p:nvPr>
            <p:ph type="sldNum" sz="quarter" idx="12"/>
          </p:nvPr>
        </p:nvSpPr>
        <p:spPr>
          <a:xfrm>
            <a:off x="4211637" y="6492721"/>
            <a:ext cx="720725" cy="360363"/>
          </a:xfrm>
          <a:noFill/>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9pPr>
          </a:lstStyle>
          <a:p>
            <a:pPr algn="ctr">
              <a:spcBef>
                <a:spcPct val="0"/>
              </a:spcBef>
              <a:buFontTx/>
              <a:buNone/>
            </a:pPr>
            <a:fld id="{AA0F9DAC-2054-4363-BDF3-B2E75ED85C96}" type="slidenum">
              <a:rPr lang="hu-HU" altLang="hu-HU" sz="1400" smtClean="0"/>
              <a:t>10</a:t>
            </a:fld>
            <a:endParaRPr lang="hu-HU" altLang="hu-HU" sz="14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Dia számának helye 2"/>
          <p:cNvSpPr>
            <a:spLocks noGrp="1"/>
          </p:cNvSpPr>
          <p:nvPr>
            <p:ph type="sldNum" sz="quarter" idx="12"/>
          </p:nvPr>
        </p:nvSpPr>
        <p:spPr>
          <a:xfrm>
            <a:off x="4211638" y="6480175"/>
            <a:ext cx="720725" cy="360363"/>
          </a:xfrm>
          <a:noFill/>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9pPr>
          </a:lstStyle>
          <a:p>
            <a:pPr algn="ctr">
              <a:spcBef>
                <a:spcPct val="0"/>
              </a:spcBef>
              <a:buFontTx/>
              <a:buNone/>
            </a:pPr>
            <a:fld id="{C61BB11D-6937-4D10-BA7F-E4A0D8566748}" type="slidenum">
              <a:rPr lang="hu-HU" altLang="hu-HU" sz="1400" smtClean="0"/>
              <a:pPr algn="ctr">
                <a:spcBef>
                  <a:spcPct val="0"/>
                </a:spcBef>
                <a:buFontTx/>
                <a:buNone/>
              </a:pPr>
              <a:t>2</a:t>
            </a:fld>
            <a:endParaRPr lang="hu-HU" altLang="hu-HU" sz="1400"/>
          </a:p>
        </p:txBody>
      </p:sp>
      <p:sp>
        <p:nvSpPr>
          <p:cNvPr id="4" name="Rectangle 2">
            <a:extLst>
              <a:ext uri="{FF2B5EF4-FFF2-40B4-BE49-F238E27FC236}">
                <a16:creationId xmlns:a16="http://schemas.microsoft.com/office/drawing/2014/main" id="{DCD85872-D998-42B0-A27A-93DA3ED5FE2B}"/>
              </a:ext>
            </a:extLst>
          </p:cNvPr>
          <p:cNvSpPr txBox="1">
            <a:spLocks noChangeArrowheads="1"/>
          </p:cNvSpPr>
          <p:nvPr/>
        </p:nvSpPr>
        <p:spPr bwMode="auto">
          <a:xfrm>
            <a:off x="381000" y="1524000"/>
            <a:ext cx="8458200" cy="48767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algn="ctr"/>
            <a:r>
              <a:rPr lang="en-US" sz="2400" b="1" dirty="0"/>
              <a:t>BACKGROUND</a:t>
            </a:r>
            <a:endParaRPr lang="hu-HU" sz="2400" dirty="0"/>
          </a:p>
          <a:p>
            <a:endParaRPr lang="hu-HU" sz="1600" dirty="0"/>
          </a:p>
          <a:p>
            <a:r>
              <a:rPr lang="en-US" sz="1600" dirty="0"/>
              <a:t>The Association for Women’s Career Development in Hungary has been participating in the work of the UN / ECOSOC as the first Hungarian NGO with "UN-ECOSOC special consultative status" since 2009.</a:t>
            </a:r>
            <a:endParaRPr lang="hu-HU" sz="1600" dirty="0"/>
          </a:p>
          <a:p>
            <a:r>
              <a:rPr lang="en-US" sz="1600" dirty="0"/>
              <a:t>Thanks to our “Women’s Career for  a Lifetime” project, and in recognition of our work in this area, we have been invited to work together at the United Nations with an international team of experts working for older women’s advocacy and empowerment.</a:t>
            </a:r>
            <a:endParaRPr lang="hu-HU" sz="1600" dirty="0"/>
          </a:p>
          <a:p>
            <a:r>
              <a:rPr lang="en-US" sz="1600" dirty="0"/>
              <a:t> </a:t>
            </a:r>
            <a:endParaRPr lang="hu-HU" sz="1600" dirty="0"/>
          </a:p>
          <a:p>
            <a:r>
              <a:rPr lang="en-US" sz="1600" b="1" dirty="0"/>
              <a:t>Why older women?</a:t>
            </a:r>
            <a:r>
              <a:rPr lang="en-US" sz="1600" dirty="0"/>
              <a:t> </a:t>
            </a:r>
            <a:br>
              <a:rPr lang="en-US" sz="1600" dirty="0"/>
            </a:br>
            <a:r>
              <a:rPr lang="en-US" sz="1600" dirty="0"/>
              <a:t>With the participation of our HR, PR and Lifelong learning experts, we have been working together for 10 years on drawing attention to the special group of older women, who represent the largest group within the world’s population and it is growing fast.</a:t>
            </a:r>
            <a:endParaRPr lang="hu-HU" sz="1600" dirty="0"/>
          </a:p>
          <a:p>
            <a:r>
              <a:rPr lang="en-US" sz="1600" dirty="0"/>
              <a:t> </a:t>
            </a:r>
            <a:endParaRPr lang="hu-HU" sz="1600" dirty="0"/>
          </a:p>
          <a:p>
            <a:r>
              <a:rPr lang="en-US" sz="1600" b="1" dirty="0"/>
              <a:t>What is our contribution?</a:t>
            </a:r>
            <a:br>
              <a:rPr lang="en-US" sz="1600" b="1" dirty="0"/>
            </a:br>
            <a:r>
              <a:rPr lang="en-US" sz="1600" dirty="0"/>
              <a:t>We have been contributing to the joint international  work in the interest of older women  with our expertise and experience  in the areas of  lifelong learning,  labor market issues, the situation of the “sandwich generation”, cooperation of generations and  “older women in the media”  since 2009.</a:t>
            </a:r>
            <a:endParaRPr lang="hu-HU" sz="1600" dirty="0"/>
          </a:p>
        </p:txBody>
      </p:sp>
    </p:spTree>
    <p:extLst>
      <p:ext uri="{BB962C8B-B14F-4D97-AF65-F5344CB8AC3E}">
        <p14:creationId xmlns:p14="http://schemas.microsoft.com/office/powerpoint/2010/main" val="18098909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Dia számának helye 2"/>
          <p:cNvSpPr>
            <a:spLocks noGrp="1"/>
          </p:cNvSpPr>
          <p:nvPr>
            <p:ph type="sldNum" sz="quarter" idx="12"/>
          </p:nvPr>
        </p:nvSpPr>
        <p:spPr>
          <a:xfrm>
            <a:off x="4211638" y="6480175"/>
            <a:ext cx="720725" cy="360363"/>
          </a:xfrm>
          <a:noFill/>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9pPr>
          </a:lstStyle>
          <a:p>
            <a:pPr algn="ctr">
              <a:spcBef>
                <a:spcPct val="0"/>
              </a:spcBef>
              <a:buFontTx/>
              <a:buNone/>
            </a:pPr>
            <a:fld id="{C61BB11D-6937-4D10-BA7F-E4A0D8566748}" type="slidenum">
              <a:rPr lang="hu-HU" altLang="hu-HU" sz="1400" smtClean="0"/>
              <a:pPr algn="ctr">
                <a:spcBef>
                  <a:spcPct val="0"/>
                </a:spcBef>
                <a:buFontTx/>
                <a:buNone/>
              </a:pPr>
              <a:t>3</a:t>
            </a:fld>
            <a:endParaRPr lang="hu-HU" altLang="hu-HU" sz="1400"/>
          </a:p>
        </p:txBody>
      </p:sp>
      <p:sp>
        <p:nvSpPr>
          <p:cNvPr id="4" name="Rectangle 2">
            <a:extLst>
              <a:ext uri="{FF2B5EF4-FFF2-40B4-BE49-F238E27FC236}">
                <a16:creationId xmlns:a16="http://schemas.microsoft.com/office/drawing/2014/main" id="{DCD85872-D998-42B0-A27A-93DA3ED5FE2B}"/>
              </a:ext>
            </a:extLst>
          </p:cNvPr>
          <p:cNvSpPr txBox="1">
            <a:spLocks noChangeArrowheads="1"/>
          </p:cNvSpPr>
          <p:nvPr/>
        </p:nvSpPr>
        <p:spPr bwMode="auto">
          <a:xfrm>
            <a:off x="381000" y="1524000"/>
            <a:ext cx="8458200" cy="48767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algn="ctr"/>
            <a:r>
              <a:rPr lang="en-US" sz="2400" b="1" dirty="0"/>
              <a:t>CSW64 IN NEW YORK IN MARCH 2020</a:t>
            </a:r>
            <a:endParaRPr lang="hu-HU" sz="2400" dirty="0"/>
          </a:p>
          <a:p>
            <a:endParaRPr lang="hu-HU" sz="1600" dirty="0"/>
          </a:p>
          <a:p>
            <a:r>
              <a:rPr lang="en-US" sz="1600" dirty="0"/>
              <a:t>In recent years we have regularly participated in the world biggest  women’s event held at the United Nations in March every year, the CSW (Commission on Status of Women).</a:t>
            </a:r>
            <a:endParaRPr lang="hu-HU" sz="1600" dirty="0"/>
          </a:p>
          <a:p>
            <a:r>
              <a:rPr lang="en-US" sz="1600" dirty="0"/>
              <a:t>Thanks to our cooperation with INPEA, we have received the opportunity for the fourth time this year to organize a parallel event together.</a:t>
            </a:r>
            <a:endParaRPr lang="hu-HU" sz="1600" dirty="0"/>
          </a:p>
          <a:p>
            <a:r>
              <a:rPr lang="en-US" sz="1600" dirty="0"/>
              <a:t>The CSW64, to be held in March this year was expected to be a larger-than-usual</a:t>
            </a:r>
            <a:r>
              <a:rPr lang="hu-HU" sz="1600" dirty="0"/>
              <a:t> </a:t>
            </a:r>
            <a:r>
              <a:rPr lang="en-US" sz="1600" dirty="0"/>
              <a:t>event due to celebrating</a:t>
            </a:r>
            <a:r>
              <a:rPr lang="hu-HU" sz="1600" dirty="0"/>
              <a:t> </a:t>
            </a:r>
            <a:r>
              <a:rPr lang="en-US" sz="1600" dirty="0"/>
              <a:t>25th anniversary of the Beijing World Conference on Women and its Action Plan.</a:t>
            </a:r>
            <a:endParaRPr lang="hu-HU" sz="1600" dirty="0"/>
          </a:p>
          <a:p>
            <a:r>
              <a:rPr lang="en-US" sz="1600" dirty="0"/>
              <a:t> </a:t>
            </a:r>
            <a:endParaRPr lang="hu-HU" sz="1600" dirty="0"/>
          </a:p>
          <a:p>
            <a:r>
              <a:rPr lang="en-US" sz="1600" b="1" dirty="0"/>
              <a:t>We were pleased and prepared to be part of this great event as speakers at the parallel event entitled</a:t>
            </a:r>
            <a:r>
              <a:rPr lang="hu-HU" sz="1600" b="1" dirty="0"/>
              <a:t> </a:t>
            </a:r>
            <a:r>
              <a:rPr lang="en-US" sz="1600" b="1" i="1" dirty="0"/>
              <a:t>“Dignity and Independence of Older Women: Has Beijing+25 Implemented Policies to Ensure That?”</a:t>
            </a:r>
            <a:br>
              <a:rPr lang="en-US" sz="1600" b="1" i="1" dirty="0"/>
            </a:br>
            <a:r>
              <a:rPr lang="en-US" sz="1600" b="1" dirty="0"/>
              <a:t>We planned to speak about</a:t>
            </a:r>
            <a:r>
              <a:rPr lang="hu-HU" sz="1600" b="1" dirty="0"/>
              <a:t> </a:t>
            </a:r>
            <a:r>
              <a:rPr lang="en-US" sz="1600" b="1" dirty="0"/>
              <a:t>Cooperation of Generations in the Family and at the Workplace</a:t>
            </a:r>
            <a:r>
              <a:rPr lang="hu-HU" sz="1600" b="1" dirty="0"/>
              <a:t>.</a:t>
            </a:r>
            <a:endParaRPr lang="hu-HU" sz="1600" dirty="0"/>
          </a:p>
        </p:txBody>
      </p:sp>
    </p:spTree>
    <p:extLst>
      <p:ext uri="{BB962C8B-B14F-4D97-AF65-F5344CB8AC3E}">
        <p14:creationId xmlns:p14="http://schemas.microsoft.com/office/powerpoint/2010/main" val="4930512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Dia számának helye 2"/>
          <p:cNvSpPr>
            <a:spLocks noGrp="1"/>
          </p:cNvSpPr>
          <p:nvPr>
            <p:ph type="sldNum" sz="quarter" idx="12"/>
          </p:nvPr>
        </p:nvSpPr>
        <p:spPr>
          <a:xfrm>
            <a:off x="4211638" y="6480175"/>
            <a:ext cx="720725" cy="360363"/>
          </a:xfrm>
          <a:noFill/>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9pPr>
          </a:lstStyle>
          <a:p>
            <a:pPr algn="ctr">
              <a:spcBef>
                <a:spcPct val="0"/>
              </a:spcBef>
              <a:buFontTx/>
              <a:buNone/>
            </a:pPr>
            <a:fld id="{C61BB11D-6937-4D10-BA7F-E4A0D8566748}" type="slidenum">
              <a:rPr lang="hu-HU" altLang="hu-HU" sz="1400" smtClean="0"/>
              <a:pPr algn="ctr">
                <a:spcBef>
                  <a:spcPct val="0"/>
                </a:spcBef>
                <a:buFontTx/>
                <a:buNone/>
              </a:pPr>
              <a:t>4</a:t>
            </a:fld>
            <a:endParaRPr lang="hu-HU" altLang="hu-HU" sz="1400"/>
          </a:p>
        </p:txBody>
      </p:sp>
      <p:sp>
        <p:nvSpPr>
          <p:cNvPr id="4" name="Rectangle 2">
            <a:extLst>
              <a:ext uri="{FF2B5EF4-FFF2-40B4-BE49-F238E27FC236}">
                <a16:creationId xmlns:a16="http://schemas.microsoft.com/office/drawing/2014/main" id="{DCD85872-D998-42B0-A27A-93DA3ED5FE2B}"/>
              </a:ext>
            </a:extLst>
          </p:cNvPr>
          <p:cNvSpPr txBox="1">
            <a:spLocks noChangeArrowheads="1"/>
          </p:cNvSpPr>
          <p:nvPr/>
        </p:nvSpPr>
        <p:spPr bwMode="auto">
          <a:xfrm>
            <a:off x="381000" y="1752600"/>
            <a:ext cx="8458200" cy="46481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r>
              <a:rPr lang="en-US" sz="1600" b="1" dirty="0"/>
              <a:t>CSW64 and “Generation Equality”</a:t>
            </a:r>
            <a:endParaRPr lang="hu-HU" sz="1600" dirty="0"/>
          </a:p>
          <a:p>
            <a:endParaRPr lang="hu-HU" sz="1600" dirty="0"/>
          </a:p>
          <a:p>
            <a:r>
              <a:rPr lang="en-US" sz="1600" dirty="0"/>
              <a:t>By this we mean the involvement not only of young people but of all generations. </a:t>
            </a:r>
            <a:br>
              <a:rPr lang="en-US" sz="1600" dirty="0"/>
            </a:br>
            <a:r>
              <a:rPr lang="en-US" sz="1600" dirty="0"/>
              <a:t>Since our foundation it is part of our strategy that different generations (men and women) work together. Engaging them and taking their views and opinions into consideration is an essential part of our decision making and the effectiveness of our activities.</a:t>
            </a:r>
            <a:endParaRPr lang="hu-HU" sz="1600" dirty="0"/>
          </a:p>
          <a:p>
            <a:r>
              <a:rPr lang="en-US" sz="1600" dirty="0"/>
              <a:t> </a:t>
            </a:r>
            <a:endParaRPr lang="hu-HU" sz="1600" dirty="0"/>
          </a:p>
          <a:p>
            <a:r>
              <a:rPr lang="en-US" sz="1600" b="1" dirty="0"/>
              <a:t>Generations and knowledge transfer</a:t>
            </a:r>
            <a:endParaRPr lang="hu-HU" sz="1600" dirty="0"/>
          </a:p>
          <a:p>
            <a:r>
              <a:rPr lang="en-US" sz="1600" dirty="0"/>
              <a:t> </a:t>
            </a:r>
            <a:endParaRPr lang="hu-HU" sz="1600" dirty="0"/>
          </a:p>
          <a:p>
            <a:r>
              <a:rPr lang="en-US" sz="1600" dirty="0"/>
              <a:t>A "smarter life" requires making better decisions, and these decisions are based on knowledge, experience, and a sense of power, which are acquired as we age. This process is called lifelong learning, and it is based on life experience and "common sense".  If we are to live better lives, we must therefore foster cooperation and communication with older people, who are always happy to pass on their knowledge and life experience to the younger generations </a:t>
            </a:r>
            <a:r>
              <a:rPr lang="hu-HU" sz="1600" dirty="0"/>
              <a:t>– </a:t>
            </a:r>
            <a:r>
              <a:rPr lang="en-US" sz="1600" dirty="0"/>
              <a:t> as long as they are with us. We must therefore act quickly, or their knowledge and wisdom will be lost to us, and the process of knowledge transfer will be severed forever.</a:t>
            </a:r>
            <a:endParaRPr lang="hu-HU" sz="1600" dirty="0"/>
          </a:p>
        </p:txBody>
      </p:sp>
    </p:spTree>
    <p:extLst>
      <p:ext uri="{BB962C8B-B14F-4D97-AF65-F5344CB8AC3E}">
        <p14:creationId xmlns:p14="http://schemas.microsoft.com/office/powerpoint/2010/main" val="39740404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Dia számának helye 2"/>
          <p:cNvSpPr>
            <a:spLocks noGrp="1"/>
          </p:cNvSpPr>
          <p:nvPr>
            <p:ph type="sldNum" sz="quarter" idx="12"/>
          </p:nvPr>
        </p:nvSpPr>
        <p:spPr>
          <a:xfrm>
            <a:off x="4211638" y="6480175"/>
            <a:ext cx="720725" cy="360363"/>
          </a:xfrm>
          <a:noFill/>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9pPr>
          </a:lstStyle>
          <a:p>
            <a:pPr algn="ctr">
              <a:spcBef>
                <a:spcPct val="0"/>
              </a:spcBef>
              <a:buFontTx/>
              <a:buNone/>
            </a:pPr>
            <a:fld id="{C61BB11D-6937-4D10-BA7F-E4A0D8566748}" type="slidenum">
              <a:rPr lang="hu-HU" altLang="hu-HU" sz="1400" smtClean="0"/>
              <a:pPr algn="ctr">
                <a:spcBef>
                  <a:spcPct val="0"/>
                </a:spcBef>
                <a:buFontTx/>
                <a:buNone/>
              </a:pPr>
              <a:t>5</a:t>
            </a:fld>
            <a:endParaRPr lang="hu-HU" altLang="hu-HU" sz="1400"/>
          </a:p>
        </p:txBody>
      </p:sp>
      <p:sp>
        <p:nvSpPr>
          <p:cNvPr id="4" name="Rectangle 2">
            <a:extLst>
              <a:ext uri="{FF2B5EF4-FFF2-40B4-BE49-F238E27FC236}">
                <a16:creationId xmlns:a16="http://schemas.microsoft.com/office/drawing/2014/main" id="{DCD85872-D998-42B0-A27A-93DA3ED5FE2B}"/>
              </a:ext>
            </a:extLst>
          </p:cNvPr>
          <p:cNvSpPr txBox="1">
            <a:spLocks noChangeArrowheads="1"/>
          </p:cNvSpPr>
          <p:nvPr/>
        </p:nvSpPr>
        <p:spPr bwMode="auto">
          <a:xfrm>
            <a:off x="381000" y="1752600"/>
            <a:ext cx="8458200" cy="46481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r>
              <a:rPr lang="en-US" sz="1600" b="1" dirty="0"/>
              <a:t>Demographic challenges</a:t>
            </a:r>
            <a:endParaRPr lang="hu-HU" sz="1600" b="1" dirty="0"/>
          </a:p>
          <a:p>
            <a:endParaRPr lang="hu-HU" sz="1600" dirty="0"/>
          </a:p>
          <a:p>
            <a:r>
              <a:rPr lang="en-US" sz="1600" dirty="0"/>
              <a:t>The proportion of older people in the population is growing.</a:t>
            </a:r>
            <a:endParaRPr lang="hu-HU" sz="1600" dirty="0"/>
          </a:p>
          <a:p>
            <a:r>
              <a:rPr lang="en-US" sz="1600" dirty="0"/>
              <a:t>They should not be seen as a burden, but as a valuable resource in society, the economy and the family.</a:t>
            </a:r>
            <a:endParaRPr lang="hu-HU" sz="1600" dirty="0"/>
          </a:p>
          <a:p>
            <a:r>
              <a:rPr lang="en-US" sz="1600" dirty="0"/>
              <a:t>The message must reach everyone involved</a:t>
            </a:r>
            <a:r>
              <a:rPr lang="hu-HU" sz="1600" dirty="0"/>
              <a:t>.</a:t>
            </a:r>
            <a:br>
              <a:rPr lang="en-US" sz="1600" dirty="0"/>
            </a:br>
            <a:r>
              <a:rPr lang="en-US" sz="1600" dirty="0"/>
              <a:t>A change of attitude is essential in society, in the family, in companies and especially by the related individuals including the today’s and future 60</a:t>
            </a:r>
            <a:r>
              <a:rPr lang="hu-HU" sz="1600" dirty="0"/>
              <a:t>s, 70s and 80a.</a:t>
            </a:r>
          </a:p>
          <a:p>
            <a:r>
              <a:rPr lang="en-US" sz="1600" dirty="0"/>
              <a:t> </a:t>
            </a:r>
            <a:endParaRPr lang="hu-HU" sz="1600" dirty="0"/>
          </a:p>
          <a:p>
            <a:r>
              <a:rPr lang="en-US" sz="1600" b="1" dirty="0"/>
              <a:t>Active aging </a:t>
            </a:r>
            <a:r>
              <a:rPr lang="hu-HU" sz="1600" b="1" dirty="0"/>
              <a:t>–</a:t>
            </a:r>
            <a:r>
              <a:rPr lang="en-US" sz="1600" b="1" dirty="0"/>
              <a:t> generations in new roles </a:t>
            </a:r>
            <a:r>
              <a:rPr lang="hu-HU" sz="1600" b="1" dirty="0"/>
              <a:t>–</a:t>
            </a:r>
            <a:r>
              <a:rPr lang="en-US" sz="1600" b="1" dirty="0"/>
              <a:t> in the family and in the workplace</a:t>
            </a:r>
            <a:endParaRPr lang="hu-HU" sz="1600" b="1" dirty="0"/>
          </a:p>
          <a:p>
            <a:br>
              <a:rPr lang="en-US" sz="1600" b="1" dirty="0"/>
            </a:br>
            <a:r>
              <a:rPr lang="en-US" sz="1600" dirty="0"/>
              <a:t>Knowledge transfer </a:t>
            </a:r>
            <a:r>
              <a:rPr lang="hu-HU" sz="1600" dirty="0"/>
              <a:t>–</a:t>
            </a:r>
            <a:r>
              <a:rPr lang="en-US" sz="1600" dirty="0"/>
              <a:t> mutual </a:t>
            </a:r>
            <a:endParaRPr lang="hu-HU" sz="1600" dirty="0"/>
          </a:p>
          <a:p>
            <a:r>
              <a:rPr lang="hu-HU" sz="1600" dirty="0"/>
              <a:t>I</a:t>
            </a:r>
            <a:r>
              <a:rPr lang="en-US" sz="1600" dirty="0" err="1"/>
              <a:t>ntergenerational</a:t>
            </a:r>
            <a:r>
              <a:rPr lang="en-US" sz="1600" dirty="0"/>
              <a:t> cooperation </a:t>
            </a:r>
            <a:r>
              <a:rPr lang="hu-HU" sz="1600" dirty="0"/>
              <a:t>–</a:t>
            </a:r>
            <a:r>
              <a:rPr lang="en-US" sz="1600" dirty="0"/>
              <a:t> a partnership where human and professional values ​​complement each other</a:t>
            </a:r>
            <a:br>
              <a:rPr lang="en-US" sz="1600" dirty="0"/>
            </a:br>
            <a:r>
              <a:rPr lang="en-US" sz="1600" dirty="0"/>
              <a:t>Lifelong learning </a:t>
            </a:r>
            <a:r>
              <a:rPr lang="hu-HU" sz="1600" dirty="0"/>
              <a:t>– </a:t>
            </a:r>
            <a:r>
              <a:rPr lang="en-US" sz="1600" dirty="0"/>
              <a:t>generations mutually inspire and motivate each other </a:t>
            </a:r>
            <a:br>
              <a:rPr lang="en-US" sz="1600" dirty="0"/>
            </a:br>
            <a:r>
              <a:rPr lang="en-US" sz="1600" dirty="0"/>
              <a:t>Work / life balance is important for all ages</a:t>
            </a:r>
            <a:endParaRPr lang="hu-HU" sz="1600" dirty="0"/>
          </a:p>
        </p:txBody>
      </p:sp>
    </p:spTree>
    <p:extLst>
      <p:ext uri="{BB962C8B-B14F-4D97-AF65-F5344CB8AC3E}">
        <p14:creationId xmlns:p14="http://schemas.microsoft.com/office/powerpoint/2010/main" val="12659698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Dia számának helye 2"/>
          <p:cNvSpPr>
            <a:spLocks noGrp="1"/>
          </p:cNvSpPr>
          <p:nvPr>
            <p:ph type="sldNum" sz="quarter" idx="12"/>
          </p:nvPr>
        </p:nvSpPr>
        <p:spPr>
          <a:xfrm>
            <a:off x="4211638" y="6480175"/>
            <a:ext cx="720725" cy="360363"/>
          </a:xfrm>
          <a:noFill/>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9pPr>
          </a:lstStyle>
          <a:p>
            <a:pPr algn="ctr">
              <a:spcBef>
                <a:spcPct val="0"/>
              </a:spcBef>
              <a:buFontTx/>
              <a:buNone/>
            </a:pPr>
            <a:fld id="{C61BB11D-6937-4D10-BA7F-E4A0D8566748}" type="slidenum">
              <a:rPr lang="hu-HU" altLang="hu-HU" sz="1400" smtClean="0"/>
              <a:pPr algn="ctr">
                <a:spcBef>
                  <a:spcPct val="0"/>
                </a:spcBef>
                <a:buFontTx/>
                <a:buNone/>
              </a:pPr>
              <a:t>6</a:t>
            </a:fld>
            <a:endParaRPr lang="hu-HU" altLang="hu-HU" sz="1400"/>
          </a:p>
        </p:txBody>
      </p:sp>
      <p:sp>
        <p:nvSpPr>
          <p:cNvPr id="4" name="Rectangle 2">
            <a:extLst>
              <a:ext uri="{FF2B5EF4-FFF2-40B4-BE49-F238E27FC236}">
                <a16:creationId xmlns:a16="http://schemas.microsoft.com/office/drawing/2014/main" id="{DCD85872-D998-42B0-A27A-93DA3ED5FE2B}"/>
              </a:ext>
            </a:extLst>
          </p:cNvPr>
          <p:cNvSpPr txBox="1">
            <a:spLocks noChangeArrowheads="1"/>
          </p:cNvSpPr>
          <p:nvPr/>
        </p:nvSpPr>
        <p:spPr bwMode="auto">
          <a:xfrm>
            <a:off x="381000" y="1752600"/>
            <a:ext cx="8458200" cy="46481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r>
              <a:rPr lang="en-US" sz="1600" b="1" dirty="0"/>
              <a:t>The not understanding between generations can result in Ageism</a:t>
            </a:r>
            <a:endParaRPr lang="hu-HU" sz="1600" b="1" dirty="0"/>
          </a:p>
          <a:p>
            <a:endParaRPr lang="hu-HU" sz="1600" dirty="0"/>
          </a:p>
          <a:p>
            <a:r>
              <a:rPr lang="en-US" sz="1600" dirty="0"/>
              <a:t>The characteristics and interests of the generations are becoming more and more diverse, becoming more and more distant from each other, which raises the danger of conflict and especially ageism.</a:t>
            </a:r>
            <a:endParaRPr lang="hu-HU" sz="1600" dirty="0"/>
          </a:p>
          <a:p>
            <a:endParaRPr lang="hu-HU" sz="1600" dirty="0"/>
          </a:p>
          <a:p>
            <a:r>
              <a:rPr lang="en-US" sz="1600" dirty="0"/>
              <a:t>Fortunately, in the traditional family, which still exists in many countries, including our region the V4 countries, different generations are in contact and help each other. It is natural for children and young people to know, appreciate and love their grandparents.</a:t>
            </a:r>
            <a:endParaRPr lang="hu-HU" sz="1600" dirty="0"/>
          </a:p>
          <a:p>
            <a:endParaRPr lang="hu-HU" sz="1600" dirty="0"/>
          </a:p>
          <a:p>
            <a:r>
              <a:rPr lang="en-US" sz="1600" dirty="0"/>
              <a:t>Young people who have good experiences with their grandparents, are more accepting of the older people, can better communicate with them, also at the workplace.</a:t>
            </a:r>
            <a:endParaRPr lang="hu-HU" sz="1600" dirty="0"/>
          </a:p>
          <a:p>
            <a:endParaRPr lang="hu-HU" sz="1600" dirty="0"/>
          </a:p>
          <a:p>
            <a:r>
              <a:rPr lang="en-US" sz="1600" b="1" dirty="0"/>
              <a:t>A good cooperation of generations can give a sense of stability and security both for the young and the older people, too</a:t>
            </a:r>
            <a:r>
              <a:rPr lang="en-US" sz="1600" dirty="0"/>
              <a:t>. </a:t>
            </a:r>
            <a:endParaRPr lang="hu-HU" sz="1600" dirty="0"/>
          </a:p>
        </p:txBody>
      </p:sp>
    </p:spTree>
    <p:extLst>
      <p:ext uri="{BB962C8B-B14F-4D97-AF65-F5344CB8AC3E}">
        <p14:creationId xmlns:p14="http://schemas.microsoft.com/office/powerpoint/2010/main" val="40303094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Dia számának helye 2"/>
          <p:cNvSpPr>
            <a:spLocks noGrp="1"/>
          </p:cNvSpPr>
          <p:nvPr>
            <p:ph type="sldNum" sz="quarter" idx="12"/>
          </p:nvPr>
        </p:nvSpPr>
        <p:spPr>
          <a:xfrm>
            <a:off x="4211638" y="6480175"/>
            <a:ext cx="720725" cy="360363"/>
          </a:xfrm>
          <a:noFill/>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9pPr>
          </a:lstStyle>
          <a:p>
            <a:pPr algn="ctr">
              <a:spcBef>
                <a:spcPct val="0"/>
              </a:spcBef>
              <a:buFontTx/>
              <a:buNone/>
            </a:pPr>
            <a:fld id="{C61BB11D-6937-4D10-BA7F-E4A0D8566748}" type="slidenum">
              <a:rPr lang="hu-HU" altLang="hu-HU" sz="1400" smtClean="0"/>
              <a:pPr algn="ctr">
                <a:spcBef>
                  <a:spcPct val="0"/>
                </a:spcBef>
                <a:buFontTx/>
                <a:buNone/>
              </a:pPr>
              <a:t>7</a:t>
            </a:fld>
            <a:endParaRPr lang="hu-HU" altLang="hu-HU" sz="1400"/>
          </a:p>
        </p:txBody>
      </p:sp>
      <p:sp>
        <p:nvSpPr>
          <p:cNvPr id="4" name="Rectangle 2">
            <a:extLst>
              <a:ext uri="{FF2B5EF4-FFF2-40B4-BE49-F238E27FC236}">
                <a16:creationId xmlns:a16="http://schemas.microsoft.com/office/drawing/2014/main" id="{DCD85872-D998-42B0-A27A-93DA3ED5FE2B}"/>
              </a:ext>
            </a:extLst>
          </p:cNvPr>
          <p:cNvSpPr txBox="1">
            <a:spLocks noChangeArrowheads="1"/>
          </p:cNvSpPr>
          <p:nvPr/>
        </p:nvSpPr>
        <p:spPr bwMode="auto">
          <a:xfrm>
            <a:off x="342900" y="1445340"/>
            <a:ext cx="8458200" cy="495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r>
              <a:rPr lang="hu-HU" sz="1600" b="1" dirty="0" err="1"/>
              <a:t>My</a:t>
            </a:r>
            <a:r>
              <a:rPr lang="en-US" sz="1600" b="1" dirty="0"/>
              <a:t> advices</a:t>
            </a:r>
            <a:endParaRPr lang="hu-HU" sz="1600" dirty="0"/>
          </a:p>
          <a:p>
            <a:r>
              <a:rPr lang="en-US" sz="1600" dirty="0"/>
              <a:t>Older people need to take the initiative to work together </a:t>
            </a:r>
            <a:r>
              <a:rPr lang="hu-HU" sz="1600" dirty="0" err="1"/>
              <a:t>with</a:t>
            </a:r>
            <a:r>
              <a:rPr lang="hu-HU" sz="1600" dirty="0"/>
              <a:t> </a:t>
            </a:r>
            <a:r>
              <a:rPr lang="hu-HU" sz="1600" dirty="0" err="1"/>
              <a:t>younger</a:t>
            </a:r>
            <a:r>
              <a:rPr lang="hu-HU" sz="1600" dirty="0"/>
              <a:t> </a:t>
            </a:r>
            <a:r>
              <a:rPr lang="hu-HU" sz="1600" dirty="0" err="1"/>
              <a:t>people</a:t>
            </a:r>
            <a:br>
              <a:rPr lang="en-US" sz="1600" dirty="0"/>
            </a:br>
            <a:r>
              <a:rPr lang="en-US" sz="1600" dirty="0"/>
              <a:t>It is important to raise awareness </a:t>
            </a:r>
            <a:endParaRPr lang="hu-HU" sz="1600" dirty="0"/>
          </a:p>
          <a:p>
            <a:r>
              <a:rPr lang="en-US" sz="1600" dirty="0"/>
              <a:t>of the existence, characteristics, diversity, strengths and weaknesses of generations and the mutual benefit of cooperation </a:t>
            </a:r>
            <a:endParaRPr lang="hu-HU" sz="1600" dirty="0"/>
          </a:p>
          <a:p>
            <a:r>
              <a:rPr lang="en-US" sz="1600" b="1" dirty="0"/>
              <a:t> </a:t>
            </a:r>
            <a:endParaRPr lang="hu-HU" sz="1600" dirty="0"/>
          </a:p>
          <a:p>
            <a:r>
              <a:rPr lang="en-US" sz="1600" b="1" i="1" dirty="0"/>
              <a:t>The Family can be a Solution </a:t>
            </a:r>
            <a:br>
              <a:rPr lang="en-US" sz="1600" b="1" dirty="0"/>
            </a:br>
            <a:br>
              <a:rPr lang="en-US" sz="1600" dirty="0"/>
            </a:br>
            <a:r>
              <a:rPr lang="en-US" sz="1600" b="1" dirty="0"/>
              <a:t>Hungarian Good Practices</a:t>
            </a:r>
            <a:endParaRPr lang="hu-HU" sz="1600" dirty="0"/>
          </a:p>
          <a:p>
            <a:r>
              <a:rPr lang="en-US" sz="1600" dirty="0"/>
              <a:t>relating cooperation of generations in the Family:</a:t>
            </a:r>
            <a:endParaRPr lang="hu-HU" sz="1600" dirty="0"/>
          </a:p>
          <a:p>
            <a:r>
              <a:rPr lang="en-US" sz="1600" dirty="0"/>
              <a:t> </a:t>
            </a:r>
            <a:endParaRPr lang="hu-HU" sz="1600" dirty="0"/>
          </a:p>
          <a:p>
            <a:r>
              <a:rPr lang="en-US" sz="1600" b="1" dirty="0"/>
              <a:t>“</a:t>
            </a:r>
            <a:r>
              <a:rPr lang="en-US" sz="1600" b="1" dirty="0" err="1"/>
              <a:t>Nők</a:t>
            </a:r>
            <a:r>
              <a:rPr lang="en-US" sz="1600" b="1" dirty="0"/>
              <a:t> 40”</a:t>
            </a:r>
            <a:endParaRPr lang="hu-HU" sz="1600" dirty="0"/>
          </a:p>
          <a:p>
            <a:r>
              <a:rPr lang="en-US" sz="1600" dirty="0"/>
              <a:t>The </a:t>
            </a:r>
            <a:r>
              <a:rPr lang="en-US" sz="1600" i="1" dirty="0"/>
              <a:t>Women 40</a:t>
            </a:r>
            <a:r>
              <a:rPr lang="en-US" sz="1600" dirty="0"/>
              <a:t> (</a:t>
            </a:r>
            <a:r>
              <a:rPr lang="hu-HU" sz="1600" dirty="0" err="1"/>
              <a:t>Hungarian</a:t>
            </a:r>
            <a:r>
              <a:rPr lang="hu-HU" sz="1600" dirty="0"/>
              <a:t>:</a:t>
            </a:r>
            <a:r>
              <a:rPr lang="en-US" sz="1600" dirty="0"/>
              <a:t> </a:t>
            </a:r>
            <a:r>
              <a:rPr lang="en-US" sz="1600" i="1" dirty="0" err="1"/>
              <a:t>Nők</a:t>
            </a:r>
            <a:r>
              <a:rPr lang="en-US" sz="1600" i="1" dirty="0"/>
              <a:t> 40</a:t>
            </a:r>
            <a:r>
              <a:rPr lang="en-US" sz="1600" dirty="0"/>
              <a:t>) program makes it possible for women who have worked 40 years to retire in order to get more time to spend with grandchildren or with their own old parents. </a:t>
            </a:r>
            <a:endParaRPr lang="hu-HU" sz="1600" dirty="0"/>
          </a:p>
          <a:p>
            <a:r>
              <a:rPr lang="en-US" sz="1600" dirty="0"/>
              <a:t> </a:t>
            </a:r>
            <a:endParaRPr lang="hu-HU" sz="1600" dirty="0"/>
          </a:p>
          <a:p>
            <a:r>
              <a:rPr lang="en-US" sz="1600" b="1" dirty="0"/>
              <a:t>“</a:t>
            </a:r>
            <a:r>
              <a:rPr lang="en-US" sz="1600" b="1" dirty="0" err="1"/>
              <a:t>Nagyszülői</a:t>
            </a:r>
            <a:r>
              <a:rPr lang="en-US" sz="1600" b="1" dirty="0"/>
              <a:t> GYED”</a:t>
            </a:r>
            <a:endParaRPr lang="hu-HU" sz="1600" b="1" dirty="0"/>
          </a:p>
          <a:p>
            <a:r>
              <a:rPr lang="en-US" sz="1600" dirty="0"/>
              <a:t>The concept of the grandparents’ child-care fee, is that the working parent can “transfer” their own right to the fee (G</a:t>
            </a:r>
            <a:r>
              <a:rPr lang="hu-HU" sz="1600" dirty="0"/>
              <a:t>YED</a:t>
            </a:r>
            <a:r>
              <a:rPr lang="en-US" sz="1600" dirty="0"/>
              <a:t>) to a grandparent after they agree upon this, after which the grandparent can care for the child while the parents are working.</a:t>
            </a:r>
            <a:endParaRPr lang="hu-HU" sz="1600" dirty="0"/>
          </a:p>
        </p:txBody>
      </p:sp>
    </p:spTree>
    <p:extLst>
      <p:ext uri="{BB962C8B-B14F-4D97-AF65-F5344CB8AC3E}">
        <p14:creationId xmlns:p14="http://schemas.microsoft.com/office/powerpoint/2010/main" val="23387243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Dia számának helye 2"/>
          <p:cNvSpPr>
            <a:spLocks noGrp="1"/>
          </p:cNvSpPr>
          <p:nvPr>
            <p:ph type="sldNum" sz="quarter" idx="12"/>
          </p:nvPr>
        </p:nvSpPr>
        <p:spPr>
          <a:xfrm>
            <a:off x="4211638" y="6480175"/>
            <a:ext cx="720725" cy="360363"/>
          </a:xfrm>
          <a:noFill/>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9pPr>
          </a:lstStyle>
          <a:p>
            <a:pPr algn="ctr">
              <a:spcBef>
                <a:spcPct val="0"/>
              </a:spcBef>
              <a:buFontTx/>
              <a:buNone/>
            </a:pPr>
            <a:fld id="{C61BB11D-6937-4D10-BA7F-E4A0D8566748}" type="slidenum">
              <a:rPr lang="hu-HU" altLang="hu-HU" sz="1400" smtClean="0"/>
              <a:pPr algn="ctr">
                <a:spcBef>
                  <a:spcPct val="0"/>
                </a:spcBef>
                <a:buFontTx/>
                <a:buNone/>
              </a:pPr>
              <a:t>8</a:t>
            </a:fld>
            <a:endParaRPr lang="hu-HU" altLang="hu-HU" sz="1400" dirty="0"/>
          </a:p>
        </p:txBody>
      </p:sp>
      <p:sp>
        <p:nvSpPr>
          <p:cNvPr id="4" name="Rectangle 2">
            <a:extLst>
              <a:ext uri="{FF2B5EF4-FFF2-40B4-BE49-F238E27FC236}">
                <a16:creationId xmlns:a16="http://schemas.microsoft.com/office/drawing/2014/main" id="{DCD85872-D998-42B0-A27A-93DA3ED5FE2B}"/>
              </a:ext>
            </a:extLst>
          </p:cNvPr>
          <p:cNvSpPr txBox="1">
            <a:spLocks noChangeArrowheads="1"/>
          </p:cNvSpPr>
          <p:nvPr/>
        </p:nvSpPr>
        <p:spPr bwMode="auto">
          <a:xfrm>
            <a:off x="539750" y="1700213"/>
            <a:ext cx="8064500" cy="4548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algn="ctr" eaLnBrk="1" hangingPunct="1">
              <a:spcBef>
                <a:spcPct val="20000"/>
              </a:spcBef>
              <a:defRPr/>
            </a:pPr>
            <a:r>
              <a:rPr lang="en-US" sz="2400" b="1" dirty="0"/>
              <a:t>OUR PROFESSIONAL NETWORK:</a:t>
            </a:r>
            <a:endParaRPr lang="hu-HU" sz="2400" dirty="0"/>
          </a:p>
          <a:p>
            <a:pPr algn="ctr" eaLnBrk="1" hangingPunct="1">
              <a:spcBef>
                <a:spcPct val="20000"/>
              </a:spcBef>
              <a:defRPr/>
            </a:pPr>
            <a:endParaRPr lang="en-US" sz="2000" dirty="0"/>
          </a:p>
          <a:p>
            <a:r>
              <a:rPr lang="en-US" sz="1600" b="1" dirty="0"/>
              <a:t>UN:</a:t>
            </a:r>
            <a:r>
              <a:rPr lang="en-US" sz="1600" dirty="0"/>
              <a:t> ILO, WHO, FAO, UNECE, UNESCO</a:t>
            </a:r>
            <a:endParaRPr lang="hu-HU" sz="1600" dirty="0"/>
          </a:p>
          <a:p>
            <a:r>
              <a:rPr lang="en-US" sz="1600" b="1" dirty="0"/>
              <a:t>EU: </a:t>
            </a:r>
            <a:r>
              <a:rPr lang="en-US" sz="1600" dirty="0"/>
              <a:t>EP: Committee on Women's Rights and Gender Equality</a:t>
            </a:r>
            <a:endParaRPr lang="hu-HU" sz="1600" dirty="0"/>
          </a:p>
          <a:p>
            <a:r>
              <a:rPr lang="en-US" sz="1600" dirty="0"/>
              <a:t>AGE Platform Europe</a:t>
            </a:r>
            <a:r>
              <a:rPr lang="hu-HU" sz="1600" dirty="0"/>
              <a:t>, </a:t>
            </a:r>
            <a:r>
              <a:rPr lang="en-US" sz="1600" dirty="0"/>
              <a:t>OWN Europe</a:t>
            </a:r>
            <a:r>
              <a:rPr lang="hu-HU" sz="1600" dirty="0"/>
              <a:t> and </a:t>
            </a:r>
            <a:r>
              <a:rPr lang="hu-HU" sz="1600" dirty="0" err="1"/>
              <a:t>other</a:t>
            </a:r>
            <a:r>
              <a:rPr lang="hu-HU" sz="1600" dirty="0"/>
              <a:t> European </a:t>
            </a:r>
            <a:r>
              <a:rPr lang="hu-HU" sz="1600" dirty="0" err="1"/>
              <a:t>NGOs</a:t>
            </a:r>
            <a:r>
              <a:rPr lang="hu-HU" sz="1600" dirty="0"/>
              <a:t>,</a:t>
            </a:r>
          </a:p>
          <a:p>
            <a:r>
              <a:rPr lang="hu-HU" sz="1600" dirty="0"/>
              <a:t>US </a:t>
            </a:r>
            <a:r>
              <a:rPr lang="en-US" sz="1600" dirty="0"/>
              <a:t>NGOs</a:t>
            </a:r>
            <a:endParaRPr lang="hu-HU" sz="1600" dirty="0"/>
          </a:p>
          <a:p>
            <a:r>
              <a:rPr lang="hu-HU" sz="1600" dirty="0"/>
              <a:t> </a:t>
            </a:r>
          </a:p>
          <a:p>
            <a:r>
              <a:rPr lang="en-US" sz="1600" b="1" dirty="0"/>
              <a:t>In Hungary</a:t>
            </a:r>
            <a:r>
              <a:rPr lang="en-US" sz="1600" dirty="0"/>
              <a:t>:</a:t>
            </a:r>
            <a:endParaRPr lang="hu-HU" sz="1600" dirty="0"/>
          </a:p>
          <a:p>
            <a:r>
              <a:rPr lang="en-US" sz="1600" dirty="0"/>
              <a:t>National Assembly Committee on Employment and </a:t>
            </a:r>
            <a:r>
              <a:rPr lang="en-US" sz="1600" dirty="0" err="1"/>
              <a:t>Labour</a:t>
            </a:r>
            <a:r>
              <a:rPr lang="en-US" sz="1600" dirty="0"/>
              <a:t>, National Council on Ageing, Ministries, Local Governments, Hungarian Academy of Sciences, Hungarian Labor Inspectorate, EBH - Equal Treatment Authority, National Institute for Food and Nutrition Science, Hungarian Central Statistical Office (HCSO) Demographic Research Institute, Gerontology Science Coordination Center, Faculty of Health, University of Debrecen</a:t>
            </a:r>
            <a:r>
              <a:rPr lang="hu-HU" sz="1600" dirty="0"/>
              <a:t>, </a:t>
            </a:r>
            <a:r>
              <a:rPr lang="en-US" sz="1600" dirty="0"/>
              <a:t>Hungarian Scientific Association of Rural Health, Crime Prevention Department of the Hungarian National Police, Magyar </a:t>
            </a:r>
            <a:r>
              <a:rPr lang="en-US" sz="1600" dirty="0" err="1"/>
              <a:t>Vöröskereszt</a:t>
            </a:r>
            <a:r>
              <a:rPr lang="en-US" sz="1600" dirty="0"/>
              <a:t> (Hungarian Red Cross).</a:t>
            </a:r>
            <a:endParaRPr lang="hu-HU" sz="1600" dirty="0"/>
          </a:p>
          <a:p>
            <a:r>
              <a:rPr lang="en-US" sz="1600" dirty="0"/>
              <a:t>Embassies</a:t>
            </a:r>
            <a:endParaRPr lang="hu-HU" sz="1600" dirty="0"/>
          </a:p>
        </p:txBody>
      </p:sp>
    </p:spTree>
    <p:extLst>
      <p:ext uri="{BB962C8B-B14F-4D97-AF65-F5344CB8AC3E}">
        <p14:creationId xmlns:p14="http://schemas.microsoft.com/office/powerpoint/2010/main" val="13884752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zövegdoboz 5">
            <a:extLst>
              <a:ext uri="{FF2B5EF4-FFF2-40B4-BE49-F238E27FC236}">
                <a16:creationId xmlns:a16="http://schemas.microsoft.com/office/drawing/2014/main" id="{6F71D564-B9FB-4B2D-91A4-77BD183FD329}"/>
              </a:ext>
            </a:extLst>
          </p:cNvPr>
          <p:cNvSpPr txBox="1">
            <a:spLocks noChangeArrowheads="1"/>
          </p:cNvSpPr>
          <p:nvPr/>
        </p:nvSpPr>
        <p:spPr bwMode="auto">
          <a:xfrm>
            <a:off x="457200" y="1828800"/>
            <a:ext cx="8305800" cy="3477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algn="ctr"/>
            <a:r>
              <a:rPr lang="en-US" altLang="hu-HU" sz="2200" b="1" dirty="0"/>
              <a:t>Special Thanks</a:t>
            </a:r>
            <a:endParaRPr lang="hu-HU" altLang="hu-HU" sz="2200" b="1" dirty="0"/>
          </a:p>
          <a:p>
            <a:pPr algn="ctr"/>
            <a:endParaRPr lang="hu-HU" altLang="hu-HU" sz="2200" dirty="0"/>
          </a:p>
          <a:p>
            <a:pPr algn="ctr"/>
            <a:r>
              <a:rPr lang="en-US" altLang="hu-HU" sz="2200" b="1" dirty="0"/>
              <a:t>to INPEA (International Network</a:t>
            </a:r>
            <a:br>
              <a:rPr lang="en-US" altLang="hu-HU" sz="2200" b="1" dirty="0"/>
            </a:br>
            <a:r>
              <a:rPr lang="en-US" altLang="hu-HU" sz="2200" b="1" dirty="0"/>
              <a:t>for the Prevention of Elder Abuse)</a:t>
            </a:r>
            <a:endParaRPr lang="hu-HU" altLang="hu-HU" sz="2200" dirty="0"/>
          </a:p>
          <a:p>
            <a:pPr algn="ctr"/>
            <a:r>
              <a:rPr lang="en-US" altLang="hu-HU" sz="2200" b="1" dirty="0"/>
              <a:t>for their long year professional cooperation</a:t>
            </a:r>
            <a:endParaRPr lang="hu-HU" altLang="hu-HU" sz="2200" dirty="0"/>
          </a:p>
          <a:p>
            <a:pPr algn="ctr"/>
            <a:r>
              <a:rPr lang="en-US" altLang="hu-HU" sz="2200" b="1" dirty="0"/>
              <a:t> </a:t>
            </a:r>
            <a:endParaRPr lang="hu-HU" altLang="hu-HU" sz="2200" dirty="0"/>
          </a:p>
          <a:p>
            <a:pPr algn="ctr"/>
            <a:r>
              <a:rPr lang="en-US" altLang="hu-HU" sz="2200" b="1" dirty="0"/>
              <a:t>We would like to thank herewith to the</a:t>
            </a:r>
            <a:endParaRPr lang="hu-HU" altLang="hu-HU" sz="2200" dirty="0"/>
          </a:p>
          <a:p>
            <a:pPr algn="ctr"/>
            <a:r>
              <a:rPr lang="en-US" altLang="hu-HU" sz="2200" b="1" dirty="0"/>
              <a:t>Hungarian Ministry of Human Capacities</a:t>
            </a:r>
            <a:endParaRPr lang="hu-HU" altLang="hu-HU" sz="2200" dirty="0"/>
          </a:p>
          <a:p>
            <a:pPr algn="ctr"/>
            <a:r>
              <a:rPr lang="en-US" altLang="hu-HU" sz="2200" b="1" dirty="0"/>
              <a:t>for sponsoring the participation of AWCDH </a:t>
            </a:r>
            <a:endParaRPr lang="hu-HU" altLang="hu-HU" sz="2200" dirty="0"/>
          </a:p>
          <a:p>
            <a:pPr algn="ctr"/>
            <a:r>
              <a:rPr lang="en-US" altLang="hu-HU" sz="2200" b="1" dirty="0"/>
              <a:t>in the CSW6</a:t>
            </a:r>
            <a:r>
              <a:rPr lang="hu-HU" altLang="hu-HU" sz="2200" b="1" dirty="0"/>
              <a:t>4</a:t>
            </a:r>
            <a:endParaRPr lang="hu-HU" altLang="hu-HU" sz="2200" dirty="0"/>
          </a:p>
        </p:txBody>
      </p:sp>
      <p:sp>
        <p:nvSpPr>
          <p:cNvPr id="4" name="Dia számának helye 2"/>
          <p:cNvSpPr>
            <a:spLocks noGrp="1"/>
          </p:cNvSpPr>
          <p:nvPr>
            <p:ph type="sldNum" sz="quarter" idx="12"/>
          </p:nvPr>
        </p:nvSpPr>
        <p:spPr>
          <a:xfrm>
            <a:off x="4249737" y="6497637"/>
            <a:ext cx="720725" cy="360363"/>
          </a:xfrm>
          <a:noFill/>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9pPr>
          </a:lstStyle>
          <a:p>
            <a:pPr algn="ctr">
              <a:spcBef>
                <a:spcPct val="0"/>
              </a:spcBef>
              <a:buFontTx/>
              <a:buNone/>
            </a:pPr>
            <a:fld id="{391D772F-4D29-4ABD-AEF2-21FDFDE7E989}" type="slidenum">
              <a:rPr lang="hu-HU" altLang="hu-HU" sz="1400" smtClean="0"/>
              <a:t>9</a:t>
            </a:fld>
            <a:endParaRPr lang="hu-HU" altLang="hu-HU" sz="1400" dirty="0"/>
          </a:p>
        </p:txBody>
      </p:sp>
    </p:spTree>
    <p:extLst>
      <p:ext uri="{BB962C8B-B14F-4D97-AF65-F5344CB8AC3E}">
        <p14:creationId xmlns:p14="http://schemas.microsoft.com/office/powerpoint/2010/main" val="3406419962"/>
      </p:ext>
    </p:extLst>
  </p:cSld>
  <p:clrMapOvr>
    <a:masterClrMapping/>
  </p:clrMapOvr>
</p:sld>
</file>

<file path=ppt/theme/theme1.xml><?xml version="1.0" encoding="utf-8"?>
<a:theme xmlns:a="http://schemas.openxmlformats.org/drawingml/2006/main" name="Alapértelmezett terv">
  <a:themeElements>
    <a:clrScheme name="Alapértelmezett terv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Alapértelmezett terv">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Alapértelmezett terv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Alapértelmezett terv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Alapértelmezett terv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Alapértelmezett terv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Alapértelmezett terv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Alapértelmezett terv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Alapértelmezett terv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Alapértelmezett terv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Alapértelmezett terv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Alapértelmezett terv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Alapértelmezett terv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Alapértelmezett terv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tém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4036</TotalTime>
  <Words>1303</Words>
  <Application>Microsoft Office PowerPoint</Application>
  <PresentationFormat>Diavetítés a képernyőre (4:3 oldalarány)</PresentationFormat>
  <Paragraphs>106</Paragraphs>
  <Slides>10</Slides>
  <Notes>10</Notes>
  <HiddenSlides>0</HiddenSlides>
  <MMClips>0</MMClips>
  <ScaleCrop>false</ScaleCrop>
  <HeadingPairs>
    <vt:vector size="6" baseType="variant">
      <vt:variant>
        <vt:lpstr>Használt betűtípusok</vt:lpstr>
      </vt:variant>
      <vt:variant>
        <vt:i4>1</vt:i4>
      </vt:variant>
      <vt:variant>
        <vt:lpstr>Téma</vt:lpstr>
      </vt:variant>
      <vt:variant>
        <vt:i4>1</vt:i4>
      </vt:variant>
      <vt:variant>
        <vt:lpstr>Diacímek</vt:lpstr>
      </vt:variant>
      <vt:variant>
        <vt:i4>10</vt:i4>
      </vt:variant>
    </vt:vector>
  </HeadingPairs>
  <TitlesOfParts>
    <vt:vector size="12" baseType="lpstr">
      <vt:lpstr>Arial</vt:lpstr>
      <vt:lpstr>Alapértelmezett terv</vt:lpstr>
      <vt:lpstr>PowerPoint-bemutató</vt:lpstr>
      <vt:lpstr>PowerPoint-bemutató</vt:lpstr>
      <vt:lpstr>PowerPoint-bemutató</vt:lpstr>
      <vt:lpstr>PowerPoint-bemutató</vt:lpstr>
      <vt:lpstr>PowerPoint-bemutató</vt:lpstr>
      <vt:lpstr>PowerPoint-bemutató</vt:lpstr>
      <vt:lpstr>PowerPoint-bemutató</vt:lpstr>
      <vt:lpstr>PowerPoint-bemutató</vt:lpstr>
      <vt:lpstr>PowerPoint-bemutató</vt:lpstr>
      <vt:lpstr>PowerPoint-bemutató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Xabey</dc:creator>
  <cp:lastModifiedBy>Ferenczi Andrea</cp:lastModifiedBy>
  <cp:revision>282</cp:revision>
  <cp:lastPrinted>1601-01-01T00:00:00Z</cp:lastPrinted>
  <dcterms:created xsi:type="dcterms:W3CDTF">2010-09-03T11:10:32Z</dcterms:created>
  <dcterms:modified xsi:type="dcterms:W3CDTF">2020-08-04T17:43:11Z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